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1"/>
    <p:sldMasterId id="2147483750" r:id="rId2"/>
    <p:sldMasterId id="2147483761" r:id="rId3"/>
  </p:sldMasterIdLst>
  <p:notesMasterIdLst>
    <p:notesMasterId r:id="rId45"/>
  </p:notesMasterIdLst>
  <p:sldIdLst>
    <p:sldId id="1098" r:id="rId4"/>
    <p:sldId id="258" r:id="rId5"/>
    <p:sldId id="1083" r:id="rId6"/>
    <p:sldId id="322" r:id="rId7"/>
    <p:sldId id="343" r:id="rId8"/>
    <p:sldId id="1101" r:id="rId9"/>
    <p:sldId id="341" r:id="rId10"/>
    <p:sldId id="346" r:id="rId11"/>
    <p:sldId id="316" r:id="rId12"/>
    <p:sldId id="1102" r:id="rId13"/>
    <p:sldId id="1099" r:id="rId14"/>
    <p:sldId id="351" r:id="rId15"/>
    <p:sldId id="345" r:id="rId16"/>
    <p:sldId id="295" r:id="rId17"/>
    <p:sldId id="352" r:id="rId18"/>
    <p:sldId id="1047" r:id="rId19"/>
    <p:sldId id="347" r:id="rId20"/>
    <p:sldId id="307" r:id="rId21"/>
    <p:sldId id="1048" r:id="rId22"/>
    <p:sldId id="1049" r:id="rId23"/>
    <p:sldId id="1100" r:id="rId24"/>
    <p:sldId id="349" r:id="rId25"/>
    <p:sldId id="350" r:id="rId26"/>
    <p:sldId id="1045" r:id="rId27"/>
    <p:sldId id="1046" r:id="rId28"/>
    <p:sldId id="348" r:id="rId29"/>
    <p:sldId id="1066" r:id="rId30"/>
    <p:sldId id="340" r:id="rId31"/>
    <p:sldId id="1065" r:id="rId32"/>
    <p:sldId id="1054" r:id="rId33"/>
    <p:sldId id="312" r:id="rId34"/>
    <p:sldId id="1057" r:id="rId35"/>
    <p:sldId id="1085" r:id="rId36"/>
    <p:sldId id="1086" r:id="rId37"/>
    <p:sldId id="1087" r:id="rId38"/>
    <p:sldId id="1062" r:id="rId39"/>
    <p:sldId id="1088" r:id="rId40"/>
    <p:sldId id="1061" r:id="rId41"/>
    <p:sldId id="1089" r:id="rId42"/>
    <p:sldId id="1071" r:id="rId43"/>
    <p:sldId id="290" r:id="rId44"/>
  </p:sldIdLst>
  <p:sldSz cx="9144000" cy="5143500" type="screen16x9"/>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ossens, Karolien" initials="GK" lastIdx="8" clrIdx="0">
    <p:extLst>
      <p:ext uri="{19B8F6BF-5375-455C-9EA6-DF929625EA0E}">
        <p15:presenceInfo xmlns:p15="http://schemas.microsoft.com/office/powerpoint/2012/main" userId="S-1-5-21-3662605696-431538287-2476864782-23002" providerId="AD"/>
      </p:ext>
    </p:extLst>
  </p:cmAuthor>
  <p:cmAuthor id="2" name="Detavernier Iris" initials="DI" lastIdx="12" clrIdx="1">
    <p:extLst>
      <p:ext uri="{19B8F6BF-5375-455C-9EA6-DF929625EA0E}">
        <p15:presenceInfo xmlns:p15="http://schemas.microsoft.com/office/powerpoint/2012/main" userId="S::iris.detavernier@vlaio.be::3cf989a3-6ce5-4875-8fca-dfeec551bfa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353"/>
    <a:srgbClr val="007AC9"/>
    <a:srgbClr val="D10074"/>
    <a:srgbClr val="009B48"/>
    <a:srgbClr val="E37222"/>
    <a:srgbClr val="9CDCD9"/>
    <a:srgbClr val="3FCFD5"/>
    <a:srgbClr val="0027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54" autoAdjust="0"/>
    <p:restoredTop sz="60874" autoAdjust="0"/>
  </p:normalViewPr>
  <p:slideViewPr>
    <p:cSldViewPr snapToGrid="0" snapToObjects="1">
      <p:cViewPr varScale="1">
        <p:scale>
          <a:sx n="54" d="100"/>
          <a:sy n="54" d="100"/>
        </p:scale>
        <p:origin x="1832" y="36"/>
      </p:cViewPr>
      <p:guideLst/>
    </p:cSldViewPr>
  </p:slideViewPr>
  <p:notesTextViewPr>
    <p:cViewPr>
      <p:scale>
        <a:sx n="1" d="1"/>
        <a:sy n="1" d="1"/>
      </p:scale>
      <p:origin x="0" y="0"/>
    </p:cViewPr>
  </p:notesTextViewPr>
  <p:sorterViewPr>
    <p:cViewPr>
      <p:scale>
        <a:sx n="100" d="100"/>
        <a:sy n="100" d="100"/>
      </p:scale>
      <p:origin x="0" y="-106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DF637B21-5A44-584D-BD09-F38CB53E82B1}" type="datetimeFigureOut">
              <a:rPr lang="nl-BE" smtClean="0"/>
              <a:t>28/09/2020</a:t>
            </a:fld>
            <a:endParaRPr lang="nl-BE"/>
          </a:p>
        </p:txBody>
      </p:sp>
      <p:sp>
        <p:nvSpPr>
          <p:cNvPr id="4" name="Tijdelijke aanduiding voor dia-afbeelding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51983"/>
            <a:ext cx="5438140" cy="3887986"/>
          </a:xfrm>
          <a:prstGeom prst="rect">
            <a:avLst/>
          </a:prstGeom>
        </p:spPr>
        <p:txBody>
          <a:bodyPr vert="horz" lIns="91440" tIns="45720" rIns="91440" bIns="45720" rtlCol="0"/>
          <a:lstStyle/>
          <a:p>
            <a:r>
              <a:rPr lang="nl-NL"/>
              <a:t>Tekststijl van het model bewerken
Tweede niveau
Derde niveau
Vierde niveau
Vijfde niveau</a:t>
            </a:r>
            <a:endParaRPr lang="nl-BE"/>
          </a:p>
        </p:txBody>
      </p:sp>
      <p:sp>
        <p:nvSpPr>
          <p:cNvPr id="6" name="Tijdelijke aanduiding voor voettekst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13DE54BD-4699-DD40-9EAF-99EED244CE3C}" type="slidenum">
              <a:rPr lang="nl-BE" smtClean="0"/>
              <a:t>‹nr.›</a:t>
            </a:fld>
            <a:endParaRPr lang="nl-BE"/>
          </a:p>
        </p:txBody>
      </p:sp>
    </p:spTree>
    <p:extLst>
      <p:ext uri="{BB962C8B-B14F-4D97-AF65-F5344CB8AC3E}">
        <p14:creationId xmlns:p14="http://schemas.microsoft.com/office/powerpoint/2010/main" val="2186182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3DE54BD-4699-DD40-9EAF-99EED244CE3C}" type="slidenum">
              <a:rPr lang="nl-BE" smtClean="0"/>
              <a:t>1</a:t>
            </a:fld>
            <a:endParaRPr lang="nl-BE"/>
          </a:p>
        </p:txBody>
      </p:sp>
    </p:spTree>
    <p:extLst>
      <p:ext uri="{BB962C8B-B14F-4D97-AF65-F5344CB8AC3E}">
        <p14:creationId xmlns:p14="http://schemas.microsoft.com/office/powerpoint/2010/main" val="2218737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3DE54BD-4699-DD40-9EAF-99EED244CE3C}" type="slidenum">
              <a:rPr lang="nl-BE" smtClean="0"/>
              <a:t>10</a:t>
            </a:fld>
            <a:endParaRPr lang="nl-BE"/>
          </a:p>
        </p:txBody>
      </p:sp>
    </p:spTree>
    <p:extLst>
      <p:ext uri="{BB962C8B-B14F-4D97-AF65-F5344CB8AC3E}">
        <p14:creationId xmlns:p14="http://schemas.microsoft.com/office/powerpoint/2010/main" val="418194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3DE54BD-4699-DD40-9EAF-99EED244CE3C}" type="slidenum">
              <a:rPr lang="nl-BE" smtClean="0"/>
              <a:t>11</a:t>
            </a:fld>
            <a:endParaRPr lang="nl-BE"/>
          </a:p>
        </p:txBody>
      </p:sp>
    </p:spTree>
    <p:extLst>
      <p:ext uri="{BB962C8B-B14F-4D97-AF65-F5344CB8AC3E}">
        <p14:creationId xmlns:p14="http://schemas.microsoft.com/office/powerpoint/2010/main" val="2862422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3DE54BD-4699-DD40-9EAF-99EED244CE3C}" type="slidenum">
              <a:rPr lang="nl-BE" smtClean="0"/>
              <a:t>12</a:t>
            </a:fld>
            <a:endParaRPr lang="nl-BE"/>
          </a:p>
        </p:txBody>
      </p:sp>
    </p:spTree>
    <p:extLst>
      <p:ext uri="{BB962C8B-B14F-4D97-AF65-F5344CB8AC3E}">
        <p14:creationId xmlns:p14="http://schemas.microsoft.com/office/powerpoint/2010/main" val="3509088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3DE54BD-4699-DD40-9EAF-99EED244CE3C}" type="slidenum">
              <a:rPr lang="nl-BE" smtClean="0"/>
              <a:t>13</a:t>
            </a:fld>
            <a:endParaRPr lang="nl-BE"/>
          </a:p>
        </p:txBody>
      </p:sp>
    </p:spTree>
    <p:extLst>
      <p:ext uri="{BB962C8B-B14F-4D97-AF65-F5344CB8AC3E}">
        <p14:creationId xmlns:p14="http://schemas.microsoft.com/office/powerpoint/2010/main" val="4260420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3DE54BD-4699-DD40-9EAF-99EED244CE3C}" type="slidenum">
              <a:rPr lang="nl-BE" smtClean="0"/>
              <a:t>14</a:t>
            </a:fld>
            <a:endParaRPr lang="nl-BE"/>
          </a:p>
        </p:txBody>
      </p:sp>
    </p:spTree>
    <p:extLst>
      <p:ext uri="{BB962C8B-B14F-4D97-AF65-F5344CB8AC3E}">
        <p14:creationId xmlns:p14="http://schemas.microsoft.com/office/powerpoint/2010/main" val="4038306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3DE54BD-4699-DD40-9EAF-99EED244CE3C}" type="slidenum">
              <a:rPr lang="nl-BE" smtClean="0"/>
              <a:t>15</a:t>
            </a:fld>
            <a:endParaRPr lang="nl-BE"/>
          </a:p>
        </p:txBody>
      </p:sp>
    </p:spTree>
    <p:extLst>
      <p:ext uri="{BB962C8B-B14F-4D97-AF65-F5344CB8AC3E}">
        <p14:creationId xmlns:p14="http://schemas.microsoft.com/office/powerpoint/2010/main" val="3551765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3DE54BD-4699-DD40-9EAF-99EED244CE3C}" type="slidenum">
              <a:rPr lang="nl-BE" smtClean="0"/>
              <a:t>16</a:t>
            </a:fld>
            <a:endParaRPr lang="nl-BE"/>
          </a:p>
        </p:txBody>
      </p:sp>
    </p:spTree>
    <p:extLst>
      <p:ext uri="{BB962C8B-B14F-4D97-AF65-F5344CB8AC3E}">
        <p14:creationId xmlns:p14="http://schemas.microsoft.com/office/powerpoint/2010/main" val="4288357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3DE54BD-4699-DD40-9EAF-99EED244CE3C}" type="slidenum">
              <a:rPr lang="nl-BE" smtClean="0"/>
              <a:t>17</a:t>
            </a:fld>
            <a:endParaRPr lang="nl-BE"/>
          </a:p>
        </p:txBody>
      </p:sp>
    </p:spTree>
    <p:extLst>
      <p:ext uri="{BB962C8B-B14F-4D97-AF65-F5344CB8AC3E}">
        <p14:creationId xmlns:p14="http://schemas.microsoft.com/office/powerpoint/2010/main" val="3230420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3DE54BD-4699-DD40-9EAF-99EED244CE3C}" type="slidenum">
              <a:rPr lang="nl-BE" smtClean="0"/>
              <a:t>18</a:t>
            </a:fld>
            <a:endParaRPr lang="nl-BE"/>
          </a:p>
        </p:txBody>
      </p:sp>
    </p:spTree>
    <p:extLst>
      <p:ext uri="{BB962C8B-B14F-4D97-AF65-F5344CB8AC3E}">
        <p14:creationId xmlns:p14="http://schemas.microsoft.com/office/powerpoint/2010/main" val="1919935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buFont typeface="Arial" panose="020B0604020202020204" pitchFamily="34" charset="0"/>
              <a:buNone/>
            </a:pPr>
            <a:endParaRPr lang="nl-BE" dirty="0"/>
          </a:p>
        </p:txBody>
      </p:sp>
      <p:sp>
        <p:nvSpPr>
          <p:cNvPr id="4" name="Tijdelijke aanduiding voor dianummer 3"/>
          <p:cNvSpPr>
            <a:spLocks noGrp="1"/>
          </p:cNvSpPr>
          <p:nvPr>
            <p:ph type="sldNum" sz="quarter" idx="5"/>
          </p:nvPr>
        </p:nvSpPr>
        <p:spPr/>
        <p:txBody>
          <a:bodyPr/>
          <a:lstStyle/>
          <a:p>
            <a:fld id="{13DE54BD-4699-DD40-9EAF-99EED244CE3C}" type="slidenum">
              <a:rPr lang="nl-BE" smtClean="0"/>
              <a:t>19</a:t>
            </a:fld>
            <a:endParaRPr lang="nl-BE"/>
          </a:p>
        </p:txBody>
      </p:sp>
    </p:spTree>
    <p:extLst>
      <p:ext uri="{BB962C8B-B14F-4D97-AF65-F5344CB8AC3E}">
        <p14:creationId xmlns:p14="http://schemas.microsoft.com/office/powerpoint/2010/main" val="1701415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3DE54BD-4699-DD40-9EAF-99EED244CE3C}" type="slidenum">
              <a:rPr lang="nl-BE" smtClean="0"/>
              <a:t>2</a:t>
            </a:fld>
            <a:endParaRPr lang="nl-BE"/>
          </a:p>
        </p:txBody>
      </p:sp>
    </p:spTree>
    <p:extLst>
      <p:ext uri="{BB962C8B-B14F-4D97-AF65-F5344CB8AC3E}">
        <p14:creationId xmlns:p14="http://schemas.microsoft.com/office/powerpoint/2010/main" val="362636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buFont typeface="Arial" panose="020B0604020202020204" pitchFamily="34" charset="0"/>
              <a:buNone/>
            </a:pPr>
            <a:endParaRPr lang="nl-BE" dirty="0"/>
          </a:p>
        </p:txBody>
      </p:sp>
      <p:sp>
        <p:nvSpPr>
          <p:cNvPr id="4" name="Tijdelijke aanduiding voor dianummer 3"/>
          <p:cNvSpPr>
            <a:spLocks noGrp="1"/>
          </p:cNvSpPr>
          <p:nvPr>
            <p:ph type="sldNum" sz="quarter" idx="5"/>
          </p:nvPr>
        </p:nvSpPr>
        <p:spPr/>
        <p:txBody>
          <a:bodyPr/>
          <a:lstStyle/>
          <a:p>
            <a:fld id="{13DE54BD-4699-DD40-9EAF-99EED244CE3C}" type="slidenum">
              <a:rPr lang="nl-BE" smtClean="0"/>
              <a:t>20</a:t>
            </a:fld>
            <a:endParaRPr lang="nl-BE"/>
          </a:p>
        </p:txBody>
      </p:sp>
    </p:spTree>
    <p:extLst>
      <p:ext uri="{BB962C8B-B14F-4D97-AF65-F5344CB8AC3E}">
        <p14:creationId xmlns:p14="http://schemas.microsoft.com/office/powerpoint/2010/main" val="17509705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3DE54BD-4699-DD40-9EAF-99EED244CE3C}" type="slidenum">
              <a:rPr lang="nl-BE" smtClean="0"/>
              <a:t>21</a:t>
            </a:fld>
            <a:endParaRPr lang="nl-BE"/>
          </a:p>
        </p:txBody>
      </p:sp>
    </p:spTree>
    <p:extLst>
      <p:ext uri="{BB962C8B-B14F-4D97-AF65-F5344CB8AC3E}">
        <p14:creationId xmlns:p14="http://schemas.microsoft.com/office/powerpoint/2010/main" val="2582055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3DE54BD-4699-DD40-9EAF-99EED244CE3C}" type="slidenum">
              <a:rPr lang="nl-BE" smtClean="0"/>
              <a:t>22</a:t>
            </a:fld>
            <a:endParaRPr lang="nl-BE"/>
          </a:p>
        </p:txBody>
      </p:sp>
    </p:spTree>
    <p:extLst>
      <p:ext uri="{BB962C8B-B14F-4D97-AF65-F5344CB8AC3E}">
        <p14:creationId xmlns:p14="http://schemas.microsoft.com/office/powerpoint/2010/main" val="17548403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3DE54BD-4699-DD40-9EAF-99EED244CE3C}" type="slidenum">
              <a:rPr lang="nl-BE" smtClean="0"/>
              <a:t>23</a:t>
            </a:fld>
            <a:endParaRPr lang="nl-BE"/>
          </a:p>
        </p:txBody>
      </p:sp>
    </p:spTree>
    <p:extLst>
      <p:ext uri="{BB962C8B-B14F-4D97-AF65-F5344CB8AC3E}">
        <p14:creationId xmlns:p14="http://schemas.microsoft.com/office/powerpoint/2010/main" val="37522110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a:p>
            <a:endParaRPr lang="nl-BE" dirty="0"/>
          </a:p>
        </p:txBody>
      </p:sp>
      <p:sp>
        <p:nvSpPr>
          <p:cNvPr id="4" name="Tijdelijke aanduiding voor dianummer 3"/>
          <p:cNvSpPr>
            <a:spLocks noGrp="1"/>
          </p:cNvSpPr>
          <p:nvPr>
            <p:ph type="sldNum" sz="quarter" idx="5"/>
          </p:nvPr>
        </p:nvSpPr>
        <p:spPr/>
        <p:txBody>
          <a:bodyPr/>
          <a:lstStyle/>
          <a:p>
            <a:fld id="{13DE54BD-4699-DD40-9EAF-99EED244CE3C}" type="slidenum">
              <a:rPr lang="nl-BE" smtClean="0"/>
              <a:t>24</a:t>
            </a:fld>
            <a:endParaRPr lang="nl-BE"/>
          </a:p>
        </p:txBody>
      </p:sp>
    </p:spTree>
    <p:extLst>
      <p:ext uri="{BB962C8B-B14F-4D97-AF65-F5344CB8AC3E}">
        <p14:creationId xmlns:p14="http://schemas.microsoft.com/office/powerpoint/2010/main" val="4561620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3DE54BD-4699-DD40-9EAF-99EED244CE3C}" type="slidenum">
              <a:rPr lang="nl-BE" smtClean="0"/>
              <a:t>25</a:t>
            </a:fld>
            <a:endParaRPr lang="nl-BE"/>
          </a:p>
        </p:txBody>
      </p:sp>
    </p:spTree>
    <p:extLst>
      <p:ext uri="{BB962C8B-B14F-4D97-AF65-F5344CB8AC3E}">
        <p14:creationId xmlns:p14="http://schemas.microsoft.com/office/powerpoint/2010/main" val="6541249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3DE54BD-4699-DD40-9EAF-99EED244CE3C}" type="slidenum">
              <a:rPr lang="nl-BE" smtClean="0"/>
              <a:t>26</a:t>
            </a:fld>
            <a:endParaRPr lang="nl-BE"/>
          </a:p>
        </p:txBody>
      </p:sp>
    </p:spTree>
    <p:extLst>
      <p:ext uri="{BB962C8B-B14F-4D97-AF65-F5344CB8AC3E}">
        <p14:creationId xmlns:p14="http://schemas.microsoft.com/office/powerpoint/2010/main" val="1021122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DE54BD-4699-DD40-9EAF-99EED244CE3C}"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01921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342900" fontAlgn="base">
              <a:buFont typeface="Arial" panose="020B0604020202020204" pitchFamily="34" charset="0"/>
              <a:buChar char="•"/>
            </a:pPr>
            <a:endParaRPr lang="nl-BE"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DE54BD-4699-DD40-9EAF-99EED244CE3C}"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68082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BE" baseline="0"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5B4F91-D408-4FFE-A5B3-7F22371FCE3D}"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7158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3DE54BD-4699-DD40-9EAF-99EED244CE3C}" type="slidenum">
              <a:rPr lang="nl-BE" smtClean="0"/>
              <a:t>3</a:t>
            </a:fld>
            <a:endParaRPr lang="nl-BE"/>
          </a:p>
        </p:txBody>
      </p:sp>
    </p:spTree>
    <p:extLst>
      <p:ext uri="{BB962C8B-B14F-4D97-AF65-F5344CB8AC3E}">
        <p14:creationId xmlns:p14="http://schemas.microsoft.com/office/powerpoint/2010/main" val="18091632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DE54BD-4699-DD40-9EAF-99EED244CE3C}"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79108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0" i="0" dirty="0">
              <a:solidFill>
                <a:srgbClr val="333333"/>
              </a:solidFill>
              <a:effectLst/>
              <a:latin typeface="flanders-sans"/>
            </a:endParaRP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DE54BD-4699-DD40-9EAF-99EED244CE3C}"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79462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0" i="0" dirty="0">
              <a:solidFill>
                <a:srgbClr val="333333"/>
              </a:solidFill>
              <a:effectLst/>
              <a:latin typeface="flanders-sans"/>
            </a:endParaRP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DE54BD-4699-DD40-9EAF-99EED244CE3C}"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01450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DE54BD-4699-DD40-9EAF-99EED244CE3C}"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976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DE54BD-4699-DD40-9EAF-99EED244CE3C}"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84548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0" i="0" dirty="0">
              <a:solidFill>
                <a:srgbClr val="333333"/>
              </a:solidFill>
              <a:effectLst/>
              <a:latin typeface="flanders-sans"/>
            </a:endParaRPr>
          </a:p>
          <a:p>
            <a:endParaRPr lang="nl-NL" b="0" i="0" dirty="0">
              <a:solidFill>
                <a:srgbClr val="333333"/>
              </a:solidFill>
              <a:effectLst/>
              <a:latin typeface="flanders-sans"/>
            </a:endParaRPr>
          </a:p>
          <a:p>
            <a:endParaRPr lang="nl-NL" b="0" i="0" dirty="0">
              <a:solidFill>
                <a:srgbClr val="333333"/>
              </a:solidFill>
              <a:effectLst/>
              <a:latin typeface="flanders-sans"/>
            </a:endParaRP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DE54BD-4699-DD40-9EAF-99EED244CE3C}"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30592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0" i="0" dirty="0">
              <a:solidFill>
                <a:srgbClr val="333333"/>
              </a:solidFill>
              <a:effectLst/>
              <a:latin typeface="flanders-sans"/>
            </a:endParaRPr>
          </a:p>
          <a:p>
            <a:endParaRPr lang="nl-NL" b="0" i="0" dirty="0">
              <a:solidFill>
                <a:srgbClr val="333333"/>
              </a:solidFill>
              <a:effectLst/>
              <a:latin typeface="flanders-sans"/>
            </a:endParaRP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DE54BD-4699-DD40-9EAF-99EED244CE3C}"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93694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 name="Shape 655"/>
          <p:cNvSpPr>
            <a:spLocks noGrp="1" noRot="1" noChangeAspect="1"/>
          </p:cNvSpPr>
          <p:nvPr>
            <p:ph type="sldImg"/>
          </p:nvPr>
        </p:nvSpPr>
        <p:spPr>
          <a:xfrm>
            <a:off x="381000" y="685800"/>
            <a:ext cx="6096000" cy="3429000"/>
          </a:xfrm>
          <a:prstGeom prst="rect">
            <a:avLst/>
          </a:prstGeom>
        </p:spPr>
        <p:txBody>
          <a:bodyPr/>
          <a:lstStyle/>
          <a:p>
            <a:endParaRPr/>
          </a:p>
        </p:txBody>
      </p:sp>
      <p:sp>
        <p:nvSpPr>
          <p:cNvPr id="656" name="Shape 656"/>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623785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3DE54BD-4699-DD40-9EAF-99EED244CE3C}" type="slidenum">
              <a:rPr lang="nl-BE" smtClean="0"/>
              <a:t>4</a:t>
            </a:fld>
            <a:endParaRPr lang="nl-BE"/>
          </a:p>
        </p:txBody>
      </p:sp>
    </p:spTree>
    <p:extLst>
      <p:ext uri="{BB962C8B-B14F-4D97-AF65-F5344CB8AC3E}">
        <p14:creationId xmlns:p14="http://schemas.microsoft.com/office/powerpoint/2010/main" val="1091248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800" dirty="0">
              <a:effectLst/>
              <a:latin typeface="Calibri" panose="020F0502020204030204" pitchFamily="34" charset="0"/>
              <a:ea typeface="Calibri" panose="020F0502020204030204" pitchFamily="34" charset="0"/>
            </a:endParaRPr>
          </a:p>
        </p:txBody>
      </p:sp>
      <p:sp>
        <p:nvSpPr>
          <p:cNvPr id="4" name="Tijdelijke aanduiding voor dianummer 3"/>
          <p:cNvSpPr>
            <a:spLocks noGrp="1"/>
          </p:cNvSpPr>
          <p:nvPr>
            <p:ph type="sldNum" sz="quarter" idx="5"/>
          </p:nvPr>
        </p:nvSpPr>
        <p:spPr/>
        <p:txBody>
          <a:bodyPr/>
          <a:lstStyle/>
          <a:p>
            <a:fld id="{13DE54BD-4699-DD40-9EAF-99EED244CE3C}" type="slidenum">
              <a:rPr lang="nl-BE" smtClean="0"/>
              <a:t>5</a:t>
            </a:fld>
            <a:endParaRPr lang="nl-BE"/>
          </a:p>
        </p:txBody>
      </p:sp>
    </p:spTree>
    <p:extLst>
      <p:ext uri="{BB962C8B-B14F-4D97-AF65-F5344CB8AC3E}">
        <p14:creationId xmlns:p14="http://schemas.microsoft.com/office/powerpoint/2010/main" val="3303743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800" dirty="0">
              <a:effectLst/>
              <a:latin typeface="Calibri" panose="020F0502020204030204" pitchFamily="34" charset="0"/>
              <a:ea typeface="Calibri" panose="020F0502020204030204" pitchFamily="34" charset="0"/>
            </a:endParaRPr>
          </a:p>
        </p:txBody>
      </p:sp>
      <p:sp>
        <p:nvSpPr>
          <p:cNvPr id="4" name="Tijdelijke aanduiding voor dianummer 3"/>
          <p:cNvSpPr>
            <a:spLocks noGrp="1"/>
          </p:cNvSpPr>
          <p:nvPr>
            <p:ph type="sldNum" sz="quarter" idx="5"/>
          </p:nvPr>
        </p:nvSpPr>
        <p:spPr/>
        <p:txBody>
          <a:bodyPr/>
          <a:lstStyle/>
          <a:p>
            <a:fld id="{13DE54BD-4699-DD40-9EAF-99EED244CE3C}" type="slidenum">
              <a:rPr lang="nl-BE" smtClean="0"/>
              <a:t>6</a:t>
            </a:fld>
            <a:endParaRPr lang="nl-BE"/>
          </a:p>
        </p:txBody>
      </p:sp>
    </p:spTree>
    <p:extLst>
      <p:ext uri="{BB962C8B-B14F-4D97-AF65-F5344CB8AC3E}">
        <p14:creationId xmlns:p14="http://schemas.microsoft.com/office/powerpoint/2010/main" val="2153520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200" dirty="0"/>
          </a:p>
          <a:p>
            <a:endParaRPr lang="nl-BE" dirty="0"/>
          </a:p>
        </p:txBody>
      </p:sp>
      <p:sp>
        <p:nvSpPr>
          <p:cNvPr id="4" name="Tijdelijke aanduiding voor dianummer 3"/>
          <p:cNvSpPr>
            <a:spLocks noGrp="1"/>
          </p:cNvSpPr>
          <p:nvPr>
            <p:ph type="sldNum" sz="quarter" idx="5"/>
          </p:nvPr>
        </p:nvSpPr>
        <p:spPr/>
        <p:txBody>
          <a:bodyPr/>
          <a:lstStyle/>
          <a:p>
            <a:fld id="{13DE54BD-4699-DD40-9EAF-99EED244CE3C}" type="slidenum">
              <a:rPr lang="nl-BE" smtClean="0"/>
              <a:t>7</a:t>
            </a:fld>
            <a:endParaRPr lang="nl-BE"/>
          </a:p>
        </p:txBody>
      </p:sp>
    </p:spTree>
    <p:extLst>
      <p:ext uri="{BB962C8B-B14F-4D97-AF65-F5344CB8AC3E}">
        <p14:creationId xmlns:p14="http://schemas.microsoft.com/office/powerpoint/2010/main" val="3684968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3DE54BD-4699-DD40-9EAF-99EED244CE3C}" type="slidenum">
              <a:rPr lang="nl-BE" smtClean="0"/>
              <a:t>8</a:t>
            </a:fld>
            <a:endParaRPr lang="nl-BE"/>
          </a:p>
        </p:txBody>
      </p:sp>
    </p:spTree>
    <p:extLst>
      <p:ext uri="{BB962C8B-B14F-4D97-AF65-F5344CB8AC3E}">
        <p14:creationId xmlns:p14="http://schemas.microsoft.com/office/powerpoint/2010/main" val="351495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3DE54BD-4699-DD40-9EAF-99EED244CE3C}" type="slidenum">
              <a:rPr lang="nl-BE" smtClean="0"/>
              <a:t>9</a:t>
            </a:fld>
            <a:endParaRPr lang="nl-BE"/>
          </a:p>
        </p:txBody>
      </p:sp>
    </p:spTree>
    <p:extLst>
      <p:ext uri="{BB962C8B-B14F-4D97-AF65-F5344CB8AC3E}">
        <p14:creationId xmlns:p14="http://schemas.microsoft.com/office/powerpoint/2010/main" val="2218576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1_TEKSTSLIDE_titel boven (zonder tekst)">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A0D22A14-9FD3-3348-A0B2-C585295D177F}"/>
              </a:ext>
            </a:extLst>
          </p:cNvPr>
          <p:cNvSpPr>
            <a:spLocks noGrp="1"/>
          </p:cNvSpPr>
          <p:nvPr>
            <p:ph type="title"/>
          </p:nvPr>
        </p:nvSpPr>
        <p:spPr>
          <a:xfrm>
            <a:off x="309380" y="287594"/>
            <a:ext cx="8545861" cy="468677"/>
          </a:xfrm>
          <a:prstGeom prst="rect">
            <a:avLst/>
          </a:prstGeom>
        </p:spPr>
        <p:txBody>
          <a:bodyPr vert="horz" lIns="0" tIns="0" rIns="0" bIns="0" rtlCol="0" anchor="t" anchorCtr="0">
            <a:normAutofit/>
          </a:bodyPr>
          <a:lstStyle>
            <a:lvl1pPr>
              <a:defRPr sz="3200" b="1">
                <a:solidFill>
                  <a:srgbClr val="009B48"/>
                </a:solidFill>
                <a:latin typeface="+mn-lt"/>
              </a:defRPr>
            </a:lvl1pPr>
          </a:lstStyle>
          <a:p>
            <a:r>
              <a:rPr lang="nl-BE" dirty="0"/>
              <a:t>Calibri, groen, 32 pt, bold, bovenaan gelijnd</a:t>
            </a:r>
            <a:endParaRPr lang="en-US" dirty="0"/>
          </a:p>
        </p:txBody>
      </p:sp>
    </p:spTree>
    <p:extLst>
      <p:ext uri="{BB962C8B-B14F-4D97-AF65-F5344CB8AC3E}">
        <p14:creationId xmlns:p14="http://schemas.microsoft.com/office/powerpoint/2010/main" val="1986917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2_HOOFDSTUKSLIDEa_zizag">
    <p:bg>
      <p:bgPr>
        <a:solidFill>
          <a:schemeClr val="bg1"/>
        </a:solid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B7289FFD-DB2D-7D47-B255-7925EF629602}"/>
              </a:ext>
            </a:extLst>
          </p:cNvPr>
          <p:cNvSpPr/>
          <p:nvPr userDrawn="1"/>
        </p:nvSpPr>
        <p:spPr>
          <a:xfrm>
            <a:off x="0" y="-450"/>
            <a:ext cx="9144000" cy="514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2" name="Afbeelding 21">
            <a:extLst>
              <a:ext uri="{FF2B5EF4-FFF2-40B4-BE49-F238E27FC236}">
                <a16:creationId xmlns:a16="http://schemas.microsoft.com/office/drawing/2014/main" id="{65AD9706-0929-194C-9AEC-605D2663D047}"/>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3" name="Vrije vorm 22">
            <a:extLst>
              <a:ext uri="{FF2B5EF4-FFF2-40B4-BE49-F238E27FC236}">
                <a16:creationId xmlns:a16="http://schemas.microsoft.com/office/drawing/2014/main" id="{FC2031AC-1FD1-C94F-89F4-4615CD901376}"/>
              </a:ext>
            </a:extLst>
          </p:cNvPr>
          <p:cNvSpPr/>
          <p:nvPr userDrawn="1"/>
        </p:nvSpPr>
        <p:spPr>
          <a:xfrm>
            <a:off x="-3600" y="-3600"/>
            <a:ext cx="4219018" cy="5148000"/>
          </a:xfrm>
          <a:custGeom>
            <a:avLst/>
            <a:gdLst>
              <a:gd name="connsiteX0" fmla="*/ 0 w 4219018"/>
              <a:gd name="connsiteY0" fmla="*/ 0 h 5148000"/>
              <a:gd name="connsiteX1" fmla="*/ 43532 w 4219018"/>
              <a:gd name="connsiteY1" fmla="*/ 0 h 5148000"/>
              <a:gd name="connsiteX2" fmla="*/ 456892 w 4219018"/>
              <a:gd name="connsiteY2" fmla="*/ 0 h 5148000"/>
              <a:gd name="connsiteX3" fmla="*/ 3030509 w 4219018"/>
              <a:gd name="connsiteY3" fmla="*/ 0 h 5148000"/>
              <a:gd name="connsiteX4" fmla="*/ 4219018 w 4219018"/>
              <a:gd name="connsiteY4" fmla="*/ 5148000 h 5148000"/>
              <a:gd name="connsiteX5" fmla="*/ 43532 w 4219018"/>
              <a:gd name="connsiteY5" fmla="*/ 5148000 h 5148000"/>
              <a:gd name="connsiteX6" fmla="*/ 43532 w 4219018"/>
              <a:gd name="connsiteY6" fmla="*/ 5145750 h 5148000"/>
              <a:gd name="connsiteX7" fmla="*/ 0 w 4219018"/>
              <a:gd name="connsiteY7" fmla="*/ 5145750 h 51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9018" h="5148000">
                <a:moveTo>
                  <a:pt x="0" y="0"/>
                </a:moveTo>
                <a:lnTo>
                  <a:pt x="43532" y="0"/>
                </a:lnTo>
                <a:lnTo>
                  <a:pt x="456892" y="0"/>
                </a:lnTo>
                <a:lnTo>
                  <a:pt x="3030509" y="0"/>
                </a:lnTo>
                <a:lnTo>
                  <a:pt x="4219018" y="5148000"/>
                </a:lnTo>
                <a:lnTo>
                  <a:pt x="43532" y="5148000"/>
                </a:lnTo>
                <a:lnTo>
                  <a:pt x="43532" y="5145750"/>
                </a:lnTo>
                <a:lnTo>
                  <a:pt x="0" y="5145750"/>
                </a:lnTo>
                <a:close/>
              </a:path>
            </a:pathLst>
          </a:custGeom>
          <a:solidFill>
            <a:srgbClr val="009B48"/>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nl-NL"/>
          </a:p>
        </p:txBody>
      </p:sp>
      <p:pic>
        <p:nvPicPr>
          <p:cNvPr id="13" name="Afbeelding 9" descr="Afbeelding 9">
            <a:extLst>
              <a:ext uri="{FF2B5EF4-FFF2-40B4-BE49-F238E27FC236}">
                <a16:creationId xmlns:a16="http://schemas.microsoft.com/office/drawing/2014/main" id="{1D123B33-6F37-E44A-9769-4C54430932E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70916" y="4340505"/>
            <a:ext cx="2988920" cy="454836"/>
          </a:xfrm>
          <a:prstGeom prst="rect">
            <a:avLst/>
          </a:prstGeom>
          <a:ln w="12700">
            <a:miter lim="400000"/>
          </a:ln>
        </p:spPr>
      </p:pic>
      <p:sp>
        <p:nvSpPr>
          <p:cNvPr id="16" name="Titel 15">
            <a:extLst>
              <a:ext uri="{FF2B5EF4-FFF2-40B4-BE49-F238E27FC236}">
                <a16:creationId xmlns:a16="http://schemas.microsoft.com/office/drawing/2014/main" id="{8D412413-6DE4-3346-A57B-D0E6F35A8A94}"/>
              </a:ext>
            </a:extLst>
          </p:cNvPr>
          <p:cNvSpPr>
            <a:spLocks noGrp="1"/>
          </p:cNvSpPr>
          <p:nvPr>
            <p:ph type="title" hasCustomPrompt="1"/>
          </p:nvPr>
        </p:nvSpPr>
        <p:spPr>
          <a:xfrm>
            <a:off x="4418177" y="1452320"/>
            <a:ext cx="3241575" cy="657872"/>
          </a:xfrm>
          <a:prstGeom prst="rect">
            <a:avLst/>
          </a:prstGeom>
          <a:solidFill>
            <a:srgbClr val="009B48"/>
          </a:solidFill>
        </p:spPr>
        <p:txBody>
          <a:bodyPr wrap="none" lIns="72000" tIns="0" rIns="72000" bIns="0">
            <a:spAutoFit/>
          </a:bodyPr>
          <a:lstStyle>
            <a:lvl1pPr>
              <a:lnSpc>
                <a:spcPct val="95000"/>
              </a:lnSpc>
              <a:defRPr sz="4500" b="1">
                <a:solidFill>
                  <a:schemeClr val="bg1"/>
                </a:solidFill>
              </a:defRPr>
            </a:lvl1pPr>
          </a:lstStyle>
          <a:p>
            <a:r>
              <a:rPr lang="nl-NL" dirty="0"/>
              <a:t>Hier komt de</a:t>
            </a:r>
          </a:p>
        </p:txBody>
      </p:sp>
      <p:sp>
        <p:nvSpPr>
          <p:cNvPr id="5" name="Tijdelijke aanduiding voor tekst 4">
            <a:extLst>
              <a:ext uri="{FF2B5EF4-FFF2-40B4-BE49-F238E27FC236}">
                <a16:creationId xmlns:a16="http://schemas.microsoft.com/office/drawing/2014/main" id="{882DECE7-57CE-9B48-9B4C-12ABC024314B}"/>
              </a:ext>
            </a:extLst>
          </p:cNvPr>
          <p:cNvSpPr>
            <a:spLocks noGrp="1"/>
          </p:cNvSpPr>
          <p:nvPr>
            <p:ph type="body" sz="quarter" idx="11" hasCustomPrompt="1"/>
          </p:nvPr>
        </p:nvSpPr>
        <p:spPr>
          <a:xfrm>
            <a:off x="4418177" y="2878034"/>
            <a:ext cx="2569853" cy="623248"/>
          </a:xfrm>
          <a:prstGeom prst="rect">
            <a:avLst/>
          </a:prstGeom>
          <a:solidFill>
            <a:srgbClr val="009B48"/>
          </a:solidFill>
        </p:spPr>
        <p:txBody>
          <a:bodyPr wrap="none" lIns="72000" tIns="0" rIns="72000" bIns="0">
            <a:spAutoFit/>
          </a:bodyPr>
          <a:lstStyle>
            <a:lvl1pPr marL="0" indent="0">
              <a:buNone/>
              <a:defRPr sz="4500" b="1">
                <a:solidFill>
                  <a:schemeClr val="bg1"/>
                </a:solidFill>
              </a:defRPr>
            </a:lvl1pPr>
          </a:lstStyle>
          <a:p>
            <a:r>
              <a:rPr lang="nl-NL" dirty="0"/>
              <a:t>hoofdstuk</a:t>
            </a:r>
          </a:p>
        </p:txBody>
      </p:sp>
      <p:sp>
        <p:nvSpPr>
          <p:cNvPr id="4" name="Tijdelijke aanduiding voor tekst 3">
            <a:extLst>
              <a:ext uri="{FF2B5EF4-FFF2-40B4-BE49-F238E27FC236}">
                <a16:creationId xmlns:a16="http://schemas.microsoft.com/office/drawing/2014/main" id="{80650487-01D4-3840-B12F-B0CCDA16EB89}"/>
              </a:ext>
            </a:extLst>
          </p:cNvPr>
          <p:cNvSpPr>
            <a:spLocks noGrp="1"/>
          </p:cNvSpPr>
          <p:nvPr>
            <p:ph type="body" sz="quarter" idx="12" hasCustomPrompt="1"/>
          </p:nvPr>
        </p:nvSpPr>
        <p:spPr>
          <a:xfrm>
            <a:off x="4418177" y="2181589"/>
            <a:ext cx="3025747" cy="623248"/>
          </a:xfrm>
          <a:prstGeom prst="rect">
            <a:avLst/>
          </a:prstGeom>
          <a:solidFill>
            <a:srgbClr val="009B48"/>
          </a:solidFill>
        </p:spPr>
        <p:txBody>
          <a:bodyPr wrap="square" lIns="72000" tIns="0" rIns="72000" bIns="0" anchor="ctr" anchorCtr="0">
            <a:spAutoFit/>
          </a:bodyPr>
          <a:lstStyle>
            <a:lvl1pPr marL="0" indent="0">
              <a:buNone/>
              <a:defRPr sz="4500" b="1">
                <a:solidFill>
                  <a:schemeClr val="bg1"/>
                </a:solidFill>
              </a:defRPr>
            </a:lvl1pPr>
          </a:lstStyle>
          <a:p>
            <a:r>
              <a:rPr lang="nl-NL" dirty="0"/>
              <a:t>titel van het</a:t>
            </a:r>
          </a:p>
        </p:txBody>
      </p:sp>
    </p:spTree>
    <p:extLst>
      <p:ext uri="{BB962C8B-B14F-4D97-AF65-F5344CB8AC3E}">
        <p14:creationId xmlns:p14="http://schemas.microsoft.com/office/powerpoint/2010/main" val="1352726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a:xfrm>
            <a:off x="6187203" y="4628764"/>
            <a:ext cx="365997" cy="276999"/>
          </a:xfrm>
        </p:spPr>
        <p:txBody>
          <a:bodyPr/>
          <a:lstStyle/>
          <a:p>
            <a:fld id="{2257EF44-F403-47CC-8536-C98D63FF62FE}" type="slidenum">
              <a:rPr lang="nl-BE" smtClean="0"/>
              <a:t>‹nr.›</a:t>
            </a:fld>
            <a:endParaRPr lang="nl-BE"/>
          </a:p>
        </p:txBody>
      </p:sp>
    </p:spTree>
    <p:extLst>
      <p:ext uri="{BB962C8B-B14F-4D97-AF65-F5344CB8AC3E}">
        <p14:creationId xmlns:p14="http://schemas.microsoft.com/office/powerpoint/2010/main" val="398225040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1_Aangepaste indeling">
    <p:spTree>
      <p:nvGrpSpPr>
        <p:cNvPr id="1" name=""/>
        <p:cNvGrpSpPr/>
        <p:nvPr/>
      </p:nvGrpSpPr>
      <p:grpSpPr>
        <a:xfrm>
          <a:off x="0" y="0"/>
          <a:ext cx="0" cy="0"/>
          <a:chOff x="0" y="0"/>
          <a:chExt cx="0" cy="0"/>
        </a:xfrm>
      </p:grpSpPr>
      <p:sp>
        <p:nvSpPr>
          <p:cNvPr id="85" name="Rechthoek 2"/>
          <p:cNvSpPr/>
          <p:nvPr/>
        </p:nvSpPr>
        <p:spPr>
          <a:xfrm>
            <a:off x="0" y="0"/>
            <a:ext cx="9144000" cy="5143500"/>
          </a:xfrm>
          <a:prstGeom prst="rect">
            <a:avLst/>
          </a:prstGeom>
          <a:solidFill>
            <a:srgbClr val="002776"/>
          </a:solidFill>
          <a:ln w="12700">
            <a:miter lim="400000"/>
          </a:ln>
        </p:spPr>
        <p:txBody>
          <a:bodyPr lIns="45719" rIns="45719" anchor="ctr"/>
          <a:lstStyle/>
          <a:p>
            <a:pPr algn="ctr">
              <a:defRPr>
                <a:solidFill>
                  <a:srgbClr val="FFFFFF"/>
                </a:solidFill>
              </a:defRPr>
            </a:pPr>
            <a:endParaRPr sz="1800"/>
          </a:p>
        </p:txBody>
      </p:sp>
      <p:sp>
        <p:nvSpPr>
          <p:cNvPr id="86" name="Body Level One…"/>
          <p:cNvSpPr txBox="1">
            <a:spLocks noGrp="1"/>
          </p:cNvSpPr>
          <p:nvPr>
            <p:ph type="body" idx="1"/>
          </p:nvPr>
        </p:nvSpPr>
        <p:spPr>
          <a:xfrm>
            <a:off x="570600" y="1180801"/>
            <a:ext cx="8002800" cy="2865601"/>
          </a:xfrm>
          <a:prstGeom prst="rect">
            <a:avLst/>
          </a:prstGeom>
        </p:spPr>
        <p:txBody>
          <a:bodyPr/>
          <a:lstStyle>
            <a:lvl1pPr marL="0" indent="0">
              <a:buSzTx/>
              <a:buFontTx/>
              <a:buNone/>
              <a:defRPr sz="2500" b="1" cap="all">
                <a:solidFill>
                  <a:srgbClr val="FFFFFF"/>
                </a:solidFill>
              </a:defRPr>
            </a:lvl1pPr>
            <a:lvl2pPr marL="461237" indent="-281242">
              <a:buFontTx/>
              <a:defRPr sz="2500" b="0" cap="all">
                <a:solidFill>
                  <a:srgbClr val="FFFFFF"/>
                </a:solidFill>
              </a:defRPr>
            </a:lvl2pPr>
            <a:lvl3pPr marL="681411" indent="-321420">
              <a:buFontTx/>
              <a:defRPr sz="2500" b="0" cap="all">
                <a:solidFill>
                  <a:srgbClr val="FFFFFF"/>
                </a:solidFill>
              </a:defRPr>
            </a:lvl3pPr>
            <a:lvl4pPr marL="886131" indent="-346145">
              <a:buFontTx/>
              <a:defRPr sz="2500" b="0" cap="all">
                <a:solidFill>
                  <a:srgbClr val="FFFFFF"/>
                </a:solidFill>
              </a:defRPr>
            </a:lvl4pPr>
            <a:lvl5pPr marL="1066127" indent="-346145">
              <a:buFontTx/>
              <a:defRPr sz="2500" b="0" cap="all">
                <a:solidFill>
                  <a:srgbClr val="FFFFFF"/>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87" name="Afbeelding 5" descr="Afbeelding 5"/>
          <p:cNvPicPr>
            <a:picLocks noChangeAspect="1"/>
          </p:cNvPicPr>
          <p:nvPr/>
        </p:nvPicPr>
        <p:blipFill>
          <a:blip r:embed="rId2"/>
          <a:stretch>
            <a:fillRect/>
          </a:stretch>
        </p:blipFill>
        <p:spPr>
          <a:xfrm>
            <a:off x="7102257" y="4762800"/>
            <a:ext cx="2008632" cy="305662"/>
          </a:xfrm>
          <a:prstGeom prst="rect">
            <a:avLst/>
          </a:prstGeom>
          <a:ln w="12700">
            <a:miter lim="400000"/>
          </a:ln>
        </p:spPr>
      </p:pic>
    </p:spTree>
    <p:extLst>
      <p:ext uri="{BB962C8B-B14F-4D97-AF65-F5344CB8AC3E}">
        <p14:creationId xmlns:p14="http://schemas.microsoft.com/office/powerpoint/2010/main" val="333788259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el + tekst">
    <p:spTree>
      <p:nvGrpSpPr>
        <p:cNvPr id="1" name=""/>
        <p:cNvGrpSpPr/>
        <p:nvPr/>
      </p:nvGrpSpPr>
      <p:grpSpPr>
        <a:xfrm>
          <a:off x="0" y="0"/>
          <a:ext cx="0" cy="0"/>
          <a:chOff x="0" y="0"/>
          <a:chExt cx="0" cy="0"/>
        </a:xfrm>
      </p:grpSpPr>
      <p:sp>
        <p:nvSpPr>
          <p:cNvPr id="58" name="Body Level One…"/>
          <p:cNvSpPr txBox="1">
            <a:spLocks noGrp="1"/>
          </p:cNvSpPr>
          <p:nvPr>
            <p:ph type="body" idx="1"/>
          </p:nvPr>
        </p:nvSpPr>
        <p:spPr>
          <a:xfrm>
            <a:off x="360000" y="1260001"/>
            <a:ext cx="7995340" cy="3152933"/>
          </a:xfrm>
          <a:prstGeom prst="rect">
            <a:avLst/>
          </a:prstGeom>
        </p:spPr>
        <p:txBody>
          <a:bodyPr/>
          <a:lstStyle>
            <a:lvl1pPr>
              <a:defRPr sz="2000" b="0">
                <a:solidFill>
                  <a:schemeClr val="tx2"/>
                </a:solidFill>
              </a:defRPr>
            </a:lvl1pPr>
            <a:lvl2pPr>
              <a:defRPr sz="1800">
                <a:solidFill>
                  <a:schemeClr val="tx2"/>
                </a:solidFill>
              </a:defRPr>
            </a:lvl2pPr>
            <a:lvl3pPr>
              <a:defRPr>
                <a:solidFill>
                  <a:schemeClr val="tx2"/>
                </a:solidFill>
              </a:defRPr>
            </a:lvl3pPr>
            <a:lvl4pPr>
              <a:defRPr sz="1400">
                <a:solidFill>
                  <a:schemeClr val="tx2"/>
                </a:solidFill>
              </a:defRPr>
            </a:lvl4pPr>
            <a:lvl5pPr>
              <a:defRPr sz="1200">
                <a:solidFill>
                  <a:schemeClr val="tx2"/>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9" name="Title Text"/>
          <p:cNvSpPr txBox="1">
            <a:spLocks noGrp="1"/>
          </p:cNvSpPr>
          <p:nvPr>
            <p:ph type="title" hasCustomPrompt="1"/>
          </p:nvPr>
        </p:nvSpPr>
        <p:spPr>
          <a:xfrm>
            <a:off x="360000" y="360000"/>
            <a:ext cx="7995340" cy="540000"/>
          </a:xfrm>
          <a:prstGeom prst="rect">
            <a:avLst/>
          </a:prstGeom>
        </p:spPr>
        <p:txBody>
          <a:bodyPr anchor="t"/>
          <a:lstStyle/>
          <a:p>
            <a:r>
              <a:rPr dirty="0"/>
              <a:t>Title Text</a:t>
            </a:r>
          </a:p>
        </p:txBody>
      </p:sp>
    </p:spTree>
    <p:extLst>
      <p:ext uri="{BB962C8B-B14F-4D97-AF65-F5344CB8AC3E}">
        <p14:creationId xmlns:p14="http://schemas.microsoft.com/office/powerpoint/2010/main" val="45238707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a:xfrm>
            <a:off x="6208732" y="4640305"/>
            <a:ext cx="344468" cy="253916"/>
          </a:xfrm>
        </p:spPr>
        <p:txBody>
          <a:bodyPr/>
          <a:lstStyle/>
          <a:p>
            <a:fld id="{2257EF44-F403-47CC-8536-C98D63FF62FE}" type="slidenum">
              <a:rPr lang="nl-BE" smtClean="0"/>
              <a:t>‹nr.›</a:t>
            </a:fld>
            <a:endParaRPr lang="nl-BE"/>
          </a:p>
        </p:txBody>
      </p:sp>
    </p:spTree>
    <p:extLst>
      <p:ext uri="{BB962C8B-B14F-4D97-AF65-F5344CB8AC3E}">
        <p14:creationId xmlns:p14="http://schemas.microsoft.com/office/powerpoint/2010/main" val="3028812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2_HOOFDSTUKSLIDEa_zizag">
    <p:bg>
      <p:bgPr>
        <a:solidFill>
          <a:schemeClr val="bg1"/>
        </a:solid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B7289FFD-DB2D-7D47-B255-7925EF629602}"/>
              </a:ext>
            </a:extLst>
          </p:cNvPr>
          <p:cNvSpPr/>
          <p:nvPr userDrawn="1"/>
        </p:nvSpPr>
        <p:spPr>
          <a:xfrm>
            <a:off x="0" y="-450"/>
            <a:ext cx="9144000" cy="514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2" name="Afbeelding 21">
            <a:extLst>
              <a:ext uri="{FF2B5EF4-FFF2-40B4-BE49-F238E27FC236}">
                <a16:creationId xmlns:a16="http://schemas.microsoft.com/office/drawing/2014/main" id="{65AD9706-0929-194C-9AEC-605D2663D047}"/>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3" name="Vrije vorm 22">
            <a:extLst>
              <a:ext uri="{FF2B5EF4-FFF2-40B4-BE49-F238E27FC236}">
                <a16:creationId xmlns:a16="http://schemas.microsoft.com/office/drawing/2014/main" id="{FC2031AC-1FD1-C94F-89F4-4615CD901376}"/>
              </a:ext>
            </a:extLst>
          </p:cNvPr>
          <p:cNvSpPr/>
          <p:nvPr userDrawn="1"/>
        </p:nvSpPr>
        <p:spPr>
          <a:xfrm>
            <a:off x="-3600" y="-3600"/>
            <a:ext cx="4219018" cy="5148000"/>
          </a:xfrm>
          <a:custGeom>
            <a:avLst/>
            <a:gdLst>
              <a:gd name="connsiteX0" fmla="*/ 0 w 4219018"/>
              <a:gd name="connsiteY0" fmla="*/ 0 h 5148000"/>
              <a:gd name="connsiteX1" fmla="*/ 43532 w 4219018"/>
              <a:gd name="connsiteY1" fmla="*/ 0 h 5148000"/>
              <a:gd name="connsiteX2" fmla="*/ 456892 w 4219018"/>
              <a:gd name="connsiteY2" fmla="*/ 0 h 5148000"/>
              <a:gd name="connsiteX3" fmla="*/ 3030509 w 4219018"/>
              <a:gd name="connsiteY3" fmla="*/ 0 h 5148000"/>
              <a:gd name="connsiteX4" fmla="*/ 4219018 w 4219018"/>
              <a:gd name="connsiteY4" fmla="*/ 5148000 h 5148000"/>
              <a:gd name="connsiteX5" fmla="*/ 43532 w 4219018"/>
              <a:gd name="connsiteY5" fmla="*/ 5148000 h 5148000"/>
              <a:gd name="connsiteX6" fmla="*/ 43532 w 4219018"/>
              <a:gd name="connsiteY6" fmla="*/ 5145750 h 5148000"/>
              <a:gd name="connsiteX7" fmla="*/ 0 w 4219018"/>
              <a:gd name="connsiteY7" fmla="*/ 5145750 h 51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9018" h="5148000">
                <a:moveTo>
                  <a:pt x="0" y="0"/>
                </a:moveTo>
                <a:lnTo>
                  <a:pt x="43532" y="0"/>
                </a:lnTo>
                <a:lnTo>
                  <a:pt x="456892" y="0"/>
                </a:lnTo>
                <a:lnTo>
                  <a:pt x="3030509" y="0"/>
                </a:lnTo>
                <a:lnTo>
                  <a:pt x="4219018" y="5148000"/>
                </a:lnTo>
                <a:lnTo>
                  <a:pt x="43532" y="5148000"/>
                </a:lnTo>
                <a:lnTo>
                  <a:pt x="43532" y="5145750"/>
                </a:lnTo>
                <a:lnTo>
                  <a:pt x="0" y="5145750"/>
                </a:lnTo>
                <a:close/>
              </a:path>
            </a:pathLst>
          </a:custGeom>
          <a:solidFill>
            <a:srgbClr val="009B48"/>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nl-NL"/>
          </a:p>
        </p:txBody>
      </p:sp>
      <p:pic>
        <p:nvPicPr>
          <p:cNvPr id="13" name="Afbeelding 9" descr="Afbeelding 9">
            <a:extLst>
              <a:ext uri="{FF2B5EF4-FFF2-40B4-BE49-F238E27FC236}">
                <a16:creationId xmlns:a16="http://schemas.microsoft.com/office/drawing/2014/main" id="{1D123B33-6F37-E44A-9769-4C54430932E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70916" y="4340505"/>
            <a:ext cx="2988920" cy="454836"/>
          </a:xfrm>
          <a:prstGeom prst="rect">
            <a:avLst/>
          </a:prstGeom>
          <a:ln w="12700">
            <a:miter lim="400000"/>
          </a:ln>
        </p:spPr>
      </p:pic>
      <p:sp>
        <p:nvSpPr>
          <p:cNvPr id="16" name="Titel 15">
            <a:extLst>
              <a:ext uri="{FF2B5EF4-FFF2-40B4-BE49-F238E27FC236}">
                <a16:creationId xmlns:a16="http://schemas.microsoft.com/office/drawing/2014/main" id="{8D412413-6DE4-3346-A57B-D0E6F35A8A94}"/>
              </a:ext>
            </a:extLst>
          </p:cNvPr>
          <p:cNvSpPr>
            <a:spLocks noGrp="1"/>
          </p:cNvSpPr>
          <p:nvPr>
            <p:ph type="title" hasCustomPrompt="1"/>
          </p:nvPr>
        </p:nvSpPr>
        <p:spPr>
          <a:xfrm>
            <a:off x="4418177" y="1452320"/>
            <a:ext cx="3241575" cy="657872"/>
          </a:xfrm>
          <a:prstGeom prst="rect">
            <a:avLst/>
          </a:prstGeom>
          <a:solidFill>
            <a:srgbClr val="009B48"/>
          </a:solidFill>
        </p:spPr>
        <p:txBody>
          <a:bodyPr wrap="none" lIns="72000" tIns="0" rIns="72000" bIns="0">
            <a:spAutoFit/>
          </a:bodyPr>
          <a:lstStyle>
            <a:lvl1pPr>
              <a:lnSpc>
                <a:spcPct val="95000"/>
              </a:lnSpc>
              <a:defRPr sz="4500" b="1">
                <a:solidFill>
                  <a:schemeClr val="bg1"/>
                </a:solidFill>
              </a:defRPr>
            </a:lvl1pPr>
          </a:lstStyle>
          <a:p>
            <a:r>
              <a:rPr lang="nl-NL" dirty="0"/>
              <a:t>Hier komt de</a:t>
            </a:r>
          </a:p>
        </p:txBody>
      </p:sp>
      <p:sp>
        <p:nvSpPr>
          <p:cNvPr id="5" name="Tijdelijke aanduiding voor tekst 4">
            <a:extLst>
              <a:ext uri="{FF2B5EF4-FFF2-40B4-BE49-F238E27FC236}">
                <a16:creationId xmlns:a16="http://schemas.microsoft.com/office/drawing/2014/main" id="{882DECE7-57CE-9B48-9B4C-12ABC024314B}"/>
              </a:ext>
            </a:extLst>
          </p:cNvPr>
          <p:cNvSpPr>
            <a:spLocks noGrp="1"/>
          </p:cNvSpPr>
          <p:nvPr>
            <p:ph type="body" sz="quarter" idx="11" hasCustomPrompt="1"/>
          </p:nvPr>
        </p:nvSpPr>
        <p:spPr>
          <a:xfrm>
            <a:off x="4418177" y="2878034"/>
            <a:ext cx="2569853" cy="623248"/>
          </a:xfrm>
          <a:prstGeom prst="rect">
            <a:avLst/>
          </a:prstGeom>
          <a:solidFill>
            <a:srgbClr val="009B48"/>
          </a:solidFill>
        </p:spPr>
        <p:txBody>
          <a:bodyPr wrap="none" lIns="72000" tIns="0" rIns="72000" bIns="0">
            <a:spAutoFit/>
          </a:bodyPr>
          <a:lstStyle>
            <a:lvl1pPr marL="0" indent="0">
              <a:buNone/>
              <a:defRPr sz="4500" b="1">
                <a:solidFill>
                  <a:schemeClr val="bg1"/>
                </a:solidFill>
              </a:defRPr>
            </a:lvl1pPr>
          </a:lstStyle>
          <a:p>
            <a:r>
              <a:rPr lang="nl-NL" dirty="0"/>
              <a:t>hoofdstuk</a:t>
            </a:r>
          </a:p>
        </p:txBody>
      </p:sp>
      <p:sp>
        <p:nvSpPr>
          <p:cNvPr id="4" name="Tijdelijke aanduiding voor tekst 3">
            <a:extLst>
              <a:ext uri="{FF2B5EF4-FFF2-40B4-BE49-F238E27FC236}">
                <a16:creationId xmlns:a16="http://schemas.microsoft.com/office/drawing/2014/main" id="{80650487-01D4-3840-B12F-B0CCDA16EB89}"/>
              </a:ext>
            </a:extLst>
          </p:cNvPr>
          <p:cNvSpPr>
            <a:spLocks noGrp="1"/>
          </p:cNvSpPr>
          <p:nvPr>
            <p:ph type="body" sz="quarter" idx="12" hasCustomPrompt="1"/>
          </p:nvPr>
        </p:nvSpPr>
        <p:spPr>
          <a:xfrm>
            <a:off x="4418177" y="2181589"/>
            <a:ext cx="3025747" cy="623248"/>
          </a:xfrm>
          <a:prstGeom prst="rect">
            <a:avLst/>
          </a:prstGeom>
          <a:solidFill>
            <a:srgbClr val="009B48"/>
          </a:solidFill>
        </p:spPr>
        <p:txBody>
          <a:bodyPr wrap="square" lIns="72000" tIns="0" rIns="72000" bIns="0" anchor="ctr" anchorCtr="0">
            <a:spAutoFit/>
          </a:bodyPr>
          <a:lstStyle>
            <a:lvl1pPr marL="0" indent="0">
              <a:buNone/>
              <a:defRPr sz="4500" b="1">
                <a:solidFill>
                  <a:schemeClr val="bg1"/>
                </a:solidFill>
              </a:defRPr>
            </a:lvl1pPr>
          </a:lstStyle>
          <a:p>
            <a:r>
              <a:rPr lang="nl-NL" dirty="0"/>
              <a:t>titel van het</a:t>
            </a:r>
          </a:p>
        </p:txBody>
      </p:sp>
    </p:spTree>
    <p:extLst>
      <p:ext uri="{BB962C8B-B14F-4D97-AF65-F5344CB8AC3E}">
        <p14:creationId xmlns:p14="http://schemas.microsoft.com/office/powerpoint/2010/main" val="4291668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eldia_3/4 Groen">
    <p:spTree>
      <p:nvGrpSpPr>
        <p:cNvPr id="1" name=""/>
        <p:cNvGrpSpPr/>
        <p:nvPr/>
      </p:nvGrpSpPr>
      <p:grpSpPr>
        <a:xfrm>
          <a:off x="0" y="0"/>
          <a:ext cx="0" cy="0"/>
          <a:chOff x="0" y="0"/>
          <a:chExt cx="0" cy="0"/>
        </a:xfrm>
      </p:grpSpPr>
      <p:sp>
        <p:nvSpPr>
          <p:cNvPr id="14" name="Rechthoek 1"/>
          <p:cNvSpPr/>
          <p:nvPr/>
        </p:nvSpPr>
        <p:spPr>
          <a:xfrm>
            <a:off x="0" y="0"/>
            <a:ext cx="9144000" cy="5143500"/>
          </a:xfrm>
          <a:prstGeom prst="rect">
            <a:avLst/>
          </a:prstGeom>
          <a:solidFill>
            <a:srgbClr val="FFFFFF"/>
          </a:solidFill>
          <a:ln w="12700">
            <a:miter lim="400000"/>
          </a:ln>
        </p:spPr>
        <p:txBody>
          <a:bodyPr lIns="45719" rIns="45719" anchor="ctr"/>
          <a:lstStyle/>
          <a:p>
            <a:pPr algn="ctr">
              <a:defRPr>
                <a:solidFill>
                  <a:srgbClr val="FFFFFF"/>
                </a:solidFill>
              </a:defRPr>
            </a:pPr>
            <a:endParaRPr sz="1800"/>
          </a:p>
        </p:txBody>
      </p:sp>
      <p:pic>
        <p:nvPicPr>
          <p:cNvPr id="15" name="Afbeelding 4" descr="Afbeelding 4"/>
          <p:cNvPicPr>
            <a:picLocks noChangeAspect="1"/>
          </p:cNvPicPr>
          <p:nvPr/>
        </p:nvPicPr>
        <p:blipFill>
          <a:blip r:embed="rId2"/>
          <a:stretch>
            <a:fillRect/>
          </a:stretch>
        </p:blipFill>
        <p:spPr>
          <a:xfrm>
            <a:off x="1" y="0"/>
            <a:ext cx="8657864" cy="5143500"/>
          </a:xfrm>
          <a:prstGeom prst="rect">
            <a:avLst/>
          </a:prstGeom>
          <a:ln w="12700">
            <a:miter lim="400000"/>
          </a:ln>
        </p:spPr>
      </p:pic>
      <p:sp>
        <p:nvSpPr>
          <p:cNvPr id="16" name="Title Text"/>
          <p:cNvSpPr txBox="1">
            <a:spLocks noGrp="1"/>
          </p:cNvSpPr>
          <p:nvPr>
            <p:ph type="title"/>
          </p:nvPr>
        </p:nvSpPr>
        <p:spPr>
          <a:xfrm>
            <a:off x="570917" y="1152763"/>
            <a:ext cx="5320333" cy="1790701"/>
          </a:xfrm>
          <a:prstGeom prst="rect">
            <a:avLst/>
          </a:prstGeom>
        </p:spPr>
        <p:txBody>
          <a:bodyPr anchor="b">
            <a:normAutofit/>
          </a:bodyPr>
          <a:lstStyle>
            <a:lvl1pPr marL="0" indent="0">
              <a:lnSpc>
                <a:spcPct val="100000"/>
              </a:lnSpc>
              <a:defRPr sz="3200">
                <a:solidFill>
                  <a:srgbClr val="FFFFFF"/>
                </a:solidFill>
              </a:defRPr>
            </a:lvl1pPr>
          </a:lstStyle>
          <a:p>
            <a:r>
              <a:t>Title Text</a:t>
            </a:r>
          </a:p>
        </p:txBody>
      </p:sp>
      <p:sp>
        <p:nvSpPr>
          <p:cNvPr id="17" name="Body Level One…"/>
          <p:cNvSpPr txBox="1">
            <a:spLocks noGrp="1"/>
          </p:cNvSpPr>
          <p:nvPr>
            <p:ph type="body" sz="quarter" idx="1"/>
          </p:nvPr>
        </p:nvSpPr>
        <p:spPr>
          <a:xfrm>
            <a:off x="570917" y="3085067"/>
            <a:ext cx="5320333" cy="720001"/>
          </a:xfrm>
          <a:prstGeom prst="rect">
            <a:avLst/>
          </a:prstGeom>
        </p:spPr>
        <p:txBody>
          <a:bodyPr/>
          <a:lstStyle>
            <a:lvl1pPr marL="0" indent="0">
              <a:buSzTx/>
              <a:buFontTx/>
              <a:buNone/>
              <a:defRPr sz="1600" b="1">
                <a:solidFill>
                  <a:srgbClr val="FFFFFF"/>
                </a:solidFill>
              </a:defRPr>
            </a:lvl1pPr>
            <a:lvl2pPr marL="0" indent="342892">
              <a:buSzTx/>
              <a:buFontTx/>
              <a:buNone/>
              <a:defRPr sz="1400" b="0">
                <a:solidFill>
                  <a:srgbClr val="FFFFFF"/>
                </a:solidFill>
              </a:defRPr>
            </a:lvl2pPr>
            <a:lvl3pPr marL="0" indent="685783">
              <a:buSzTx/>
              <a:buFontTx/>
              <a:buNone/>
              <a:defRPr sz="1400" b="0">
                <a:solidFill>
                  <a:srgbClr val="FFFFFF"/>
                </a:solidFill>
              </a:defRPr>
            </a:lvl3pPr>
            <a:lvl4pPr marL="0" indent="1028675">
              <a:buSzTx/>
              <a:buFontTx/>
              <a:buNone/>
              <a:defRPr sz="1400" b="0">
                <a:solidFill>
                  <a:srgbClr val="FFFFFF"/>
                </a:solidFill>
              </a:defRPr>
            </a:lvl4pPr>
            <a:lvl5pPr marL="0" indent="1371566">
              <a:buSzTx/>
              <a:buFontTx/>
              <a:buNone/>
              <a:defRPr sz="1400" b="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18" name="Afbeelding 9" descr="Afbeelding 9"/>
          <p:cNvPicPr>
            <a:picLocks noChangeAspect="1"/>
          </p:cNvPicPr>
          <p:nvPr/>
        </p:nvPicPr>
        <p:blipFill>
          <a:blip r:embed="rId3"/>
          <a:stretch>
            <a:fillRect/>
          </a:stretch>
        </p:blipFill>
        <p:spPr>
          <a:xfrm>
            <a:off x="570916" y="4340505"/>
            <a:ext cx="2988920" cy="454836"/>
          </a:xfrm>
          <a:prstGeom prst="rect">
            <a:avLst/>
          </a:prstGeom>
          <a:ln w="12700">
            <a:miter lim="400000"/>
          </a:ln>
        </p:spPr>
      </p:pic>
      <p:grpSp>
        <p:nvGrpSpPr>
          <p:cNvPr id="21" name="Tijdelijke aanduiding voor tekst 4"/>
          <p:cNvGrpSpPr/>
          <p:nvPr/>
        </p:nvGrpSpPr>
        <p:grpSpPr>
          <a:xfrm>
            <a:off x="6684929" y="759223"/>
            <a:ext cx="2459074" cy="930683"/>
            <a:chOff x="-1" y="0"/>
            <a:chExt cx="2459073" cy="930681"/>
          </a:xfrm>
        </p:grpSpPr>
        <p:sp>
          <p:nvSpPr>
            <p:cNvPr id="19" name="Rectangle"/>
            <p:cNvSpPr/>
            <p:nvPr/>
          </p:nvSpPr>
          <p:spPr>
            <a:xfrm>
              <a:off x="-1" y="0"/>
              <a:ext cx="2459073" cy="930681"/>
            </a:xfrm>
            <a:prstGeom prst="rect">
              <a:avLst/>
            </a:prstGeom>
            <a:blipFill rotWithShape="1">
              <a:blip r:embed="rId4"/>
              <a:srcRect/>
              <a:stretch>
                <a:fillRect/>
              </a:stretch>
            </a:blipFill>
            <a:ln w="12700" cap="flat">
              <a:noFill/>
              <a:miter lim="400000"/>
            </a:ln>
            <a:effectLst/>
          </p:spPr>
          <p:txBody>
            <a:bodyPr wrap="square" lIns="45719" tIns="45719" rIns="45719" bIns="45719" numCol="1" anchor="t">
              <a:noAutofit/>
            </a:bodyPr>
            <a:lstStyle/>
            <a:p>
              <a:pPr>
                <a:lnSpc>
                  <a:spcPct val="90000"/>
                </a:lnSpc>
                <a:spcBef>
                  <a:spcPts val="700"/>
                </a:spcBef>
                <a:defRPr sz="1600">
                  <a:solidFill>
                    <a:srgbClr val="000000"/>
                  </a:solidFill>
                </a:defRPr>
              </a:pPr>
              <a:endParaRPr sz="1600"/>
            </a:p>
          </p:txBody>
        </p:sp>
        <p:sp>
          <p:nvSpPr>
            <p:cNvPr id="20" name="Text"/>
            <p:cNvSpPr txBox="1"/>
            <p:nvPr/>
          </p:nvSpPr>
          <p:spPr>
            <a:xfrm>
              <a:off x="-1" y="0"/>
              <a:ext cx="2459073" cy="3139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nSpc>
                  <a:spcPct val="90000"/>
                </a:lnSpc>
                <a:spcBef>
                  <a:spcPts val="700"/>
                </a:spcBef>
                <a:defRPr sz="1600">
                  <a:solidFill>
                    <a:srgbClr val="000000"/>
                  </a:solidFill>
                </a:defRPr>
              </a:lvl1pPr>
            </a:lstStyle>
            <a:p>
              <a:r>
                <a:rPr sz="1600"/>
                <a:t> </a:t>
              </a:r>
            </a:p>
          </p:txBody>
        </p:sp>
      </p:grpSp>
    </p:spTree>
    <p:extLst>
      <p:ext uri="{BB962C8B-B14F-4D97-AF65-F5344CB8AC3E}">
        <p14:creationId xmlns:p14="http://schemas.microsoft.com/office/powerpoint/2010/main" val="3033596688"/>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Titeldia_Wit">
    <p:spTree>
      <p:nvGrpSpPr>
        <p:cNvPr id="1" name=""/>
        <p:cNvGrpSpPr/>
        <p:nvPr/>
      </p:nvGrpSpPr>
      <p:grpSpPr>
        <a:xfrm>
          <a:off x="0" y="0"/>
          <a:ext cx="0" cy="0"/>
          <a:chOff x="0" y="0"/>
          <a:chExt cx="0" cy="0"/>
        </a:xfrm>
      </p:grpSpPr>
      <p:sp>
        <p:nvSpPr>
          <p:cNvPr id="29" name="Title Text"/>
          <p:cNvSpPr txBox="1">
            <a:spLocks noGrp="1"/>
          </p:cNvSpPr>
          <p:nvPr>
            <p:ph type="title"/>
          </p:nvPr>
        </p:nvSpPr>
        <p:spPr>
          <a:xfrm>
            <a:off x="360000" y="851821"/>
            <a:ext cx="7241994" cy="1790701"/>
          </a:xfrm>
          <a:prstGeom prst="rect">
            <a:avLst/>
          </a:prstGeom>
        </p:spPr>
        <p:txBody>
          <a:bodyPr anchor="b"/>
          <a:lstStyle>
            <a:lvl1pPr marL="215993" indent="-215993"/>
          </a:lstStyle>
          <a:p>
            <a:r>
              <a:t>Title Text</a:t>
            </a:r>
          </a:p>
        </p:txBody>
      </p:sp>
      <p:sp>
        <p:nvSpPr>
          <p:cNvPr id="30" name="Body Level One…"/>
          <p:cNvSpPr txBox="1">
            <a:spLocks noGrp="1"/>
          </p:cNvSpPr>
          <p:nvPr>
            <p:ph type="body" sz="quarter" idx="1"/>
          </p:nvPr>
        </p:nvSpPr>
        <p:spPr>
          <a:xfrm>
            <a:off x="360001" y="2830422"/>
            <a:ext cx="5945630" cy="720000"/>
          </a:xfrm>
          <a:prstGeom prst="rect">
            <a:avLst/>
          </a:prstGeom>
        </p:spPr>
        <p:txBody>
          <a:bodyPr/>
          <a:lstStyle>
            <a:lvl1pPr marL="0" indent="0">
              <a:buSzTx/>
              <a:buFontTx/>
              <a:buNone/>
              <a:defRPr sz="2000" b="1">
                <a:solidFill>
                  <a:srgbClr val="009B48"/>
                </a:solidFill>
              </a:defRPr>
            </a:lvl1pPr>
            <a:lvl2pPr marL="0" indent="342892">
              <a:buSzTx/>
              <a:buFontTx/>
              <a:buNone/>
              <a:defRPr sz="1800" b="0">
                <a:solidFill>
                  <a:srgbClr val="009B48"/>
                </a:solidFill>
              </a:defRPr>
            </a:lvl2pPr>
            <a:lvl3pPr marL="0" indent="685783">
              <a:buSzTx/>
              <a:buFontTx/>
              <a:buNone/>
              <a:defRPr b="0">
                <a:solidFill>
                  <a:srgbClr val="009B48"/>
                </a:solidFill>
              </a:defRPr>
            </a:lvl3pPr>
            <a:lvl4pPr marL="0" indent="1028675">
              <a:buSzTx/>
              <a:buFontTx/>
              <a:buNone/>
              <a:defRPr sz="1400" b="0">
                <a:solidFill>
                  <a:srgbClr val="009B48"/>
                </a:solidFill>
              </a:defRPr>
            </a:lvl4pPr>
            <a:lvl5pPr marL="0" indent="1371566">
              <a:buSzTx/>
              <a:buFontTx/>
              <a:buNone/>
              <a:defRPr sz="1200" b="0">
                <a:solidFill>
                  <a:srgbClr val="009B48"/>
                </a:solidFill>
              </a:defRPr>
            </a:lvl5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2351810591"/>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reserve="1">
  <p:cSld name="Titel + tekst">
    <p:spTree>
      <p:nvGrpSpPr>
        <p:cNvPr id="1" name=""/>
        <p:cNvGrpSpPr/>
        <p:nvPr/>
      </p:nvGrpSpPr>
      <p:grpSpPr>
        <a:xfrm>
          <a:off x="0" y="0"/>
          <a:ext cx="0" cy="0"/>
          <a:chOff x="0" y="0"/>
          <a:chExt cx="0" cy="0"/>
        </a:xfrm>
      </p:grpSpPr>
      <p:sp>
        <p:nvSpPr>
          <p:cNvPr id="58" name="Body Level One…"/>
          <p:cNvSpPr txBox="1">
            <a:spLocks noGrp="1"/>
          </p:cNvSpPr>
          <p:nvPr>
            <p:ph type="body" idx="1"/>
          </p:nvPr>
        </p:nvSpPr>
        <p:spPr>
          <a:xfrm>
            <a:off x="360000" y="1260001"/>
            <a:ext cx="7995340" cy="3152933"/>
          </a:xfrm>
          <a:prstGeom prst="rect">
            <a:avLst/>
          </a:prstGeom>
        </p:spPr>
        <p:txBody>
          <a:bodyPr/>
          <a:lstStyle>
            <a:lvl1pPr>
              <a:defRPr sz="2000" b="0">
                <a:solidFill>
                  <a:schemeClr val="tx2"/>
                </a:solidFill>
              </a:defRPr>
            </a:lvl1pPr>
            <a:lvl2pPr>
              <a:defRPr sz="1800">
                <a:solidFill>
                  <a:schemeClr val="tx2"/>
                </a:solidFill>
              </a:defRPr>
            </a:lvl2pPr>
            <a:lvl3pPr>
              <a:defRPr>
                <a:solidFill>
                  <a:schemeClr val="tx2"/>
                </a:solidFill>
              </a:defRPr>
            </a:lvl3pPr>
            <a:lvl4pPr>
              <a:defRPr sz="1400">
                <a:solidFill>
                  <a:schemeClr val="tx2"/>
                </a:solidFill>
              </a:defRPr>
            </a:lvl4pPr>
            <a:lvl5pPr>
              <a:defRPr sz="1200">
                <a:solidFill>
                  <a:schemeClr val="tx2"/>
                </a:solidFill>
              </a:defRPr>
            </a:lvl5pPr>
          </a:lstStyle>
          <a:p>
            <a:r>
              <a:t>Body Level One</a:t>
            </a:r>
          </a:p>
          <a:p>
            <a:pPr lvl="1"/>
            <a:r>
              <a:t>Body Level Two</a:t>
            </a:r>
          </a:p>
          <a:p>
            <a:pPr lvl="2"/>
            <a:r>
              <a:t>Body Level Three</a:t>
            </a:r>
          </a:p>
          <a:p>
            <a:pPr lvl="3"/>
            <a:r>
              <a:t>Body Level Four</a:t>
            </a:r>
          </a:p>
          <a:p>
            <a:pPr lvl="4"/>
            <a:r>
              <a:t>Body Level Five</a:t>
            </a:r>
          </a:p>
        </p:txBody>
      </p:sp>
      <p:sp>
        <p:nvSpPr>
          <p:cNvPr id="59" name="Title Text"/>
          <p:cNvSpPr txBox="1">
            <a:spLocks noGrp="1"/>
          </p:cNvSpPr>
          <p:nvPr>
            <p:ph type="title" hasCustomPrompt="1"/>
          </p:nvPr>
        </p:nvSpPr>
        <p:spPr>
          <a:xfrm>
            <a:off x="360000" y="360000"/>
            <a:ext cx="7995340" cy="540000"/>
          </a:xfrm>
          <a:prstGeom prst="rect">
            <a:avLst/>
          </a:prstGeom>
        </p:spPr>
        <p:txBody>
          <a:bodyPr anchor="t"/>
          <a:lstStyle/>
          <a:p>
            <a:r>
              <a:t>Title Text</a:t>
            </a:r>
          </a:p>
        </p:txBody>
      </p:sp>
    </p:spTree>
    <p:extLst>
      <p:ext uri="{BB962C8B-B14F-4D97-AF65-F5344CB8AC3E}">
        <p14:creationId xmlns:p14="http://schemas.microsoft.com/office/powerpoint/2010/main" val="57586204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reserve="1">
  <p:cSld name="Titel">
    <p:spTree>
      <p:nvGrpSpPr>
        <p:cNvPr id="1" name=""/>
        <p:cNvGrpSpPr/>
        <p:nvPr/>
      </p:nvGrpSpPr>
      <p:grpSpPr>
        <a:xfrm>
          <a:off x="0" y="0"/>
          <a:ext cx="0" cy="0"/>
          <a:chOff x="0" y="0"/>
          <a:chExt cx="0" cy="0"/>
        </a:xfrm>
      </p:grpSpPr>
      <p:sp>
        <p:nvSpPr>
          <p:cNvPr id="67" name="Title Text"/>
          <p:cNvSpPr txBox="1">
            <a:spLocks noGrp="1"/>
          </p:cNvSpPr>
          <p:nvPr>
            <p:ph type="title" hasCustomPrompt="1"/>
          </p:nvPr>
        </p:nvSpPr>
        <p:spPr>
          <a:xfrm>
            <a:off x="359999" y="360000"/>
            <a:ext cx="8545461" cy="689573"/>
          </a:xfrm>
          <a:prstGeom prst="rect">
            <a:avLst/>
          </a:prstGeom>
        </p:spPr>
        <p:txBody>
          <a:bodyPr anchor="t"/>
          <a:lstStyle/>
          <a:p>
            <a:r>
              <a:t>Title Text</a:t>
            </a:r>
          </a:p>
        </p:txBody>
      </p:sp>
    </p:spTree>
    <p:extLst>
      <p:ext uri="{BB962C8B-B14F-4D97-AF65-F5344CB8AC3E}">
        <p14:creationId xmlns:p14="http://schemas.microsoft.com/office/powerpoint/2010/main" val="63142503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2_TEKSTSLIDE (titel boven + tekst)">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A0D22A14-9FD3-3348-A0B2-C585295D177F}"/>
              </a:ext>
            </a:extLst>
          </p:cNvPr>
          <p:cNvSpPr>
            <a:spLocks noGrp="1"/>
          </p:cNvSpPr>
          <p:nvPr>
            <p:ph type="title"/>
          </p:nvPr>
        </p:nvSpPr>
        <p:spPr>
          <a:xfrm>
            <a:off x="309380" y="287594"/>
            <a:ext cx="8545861" cy="468677"/>
          </a:xfrm>
          <a:prstGeom prst="rect">
            <a:avLst/>
          </a:prstGeom>
        </p:spPr>
        <p:txBody>
          <a:bodyPr vert="horz" lIns="0" tIns="0" rIns="0" bIns="0" rtlCol="0" anchor="t" anchorCtr="0">
            <a:normAutofit/>
          </a:bodyPr>
          <a:lstStyle>
            <a:lvl1pPr>
              <a:defRPr sz="3200" b="1">
                <a:solidFill>
                  <a:srgbClr val="009B48"/>
                </a:solidFill>
                <a:latin typeface="+mn-lt"/>
              </a:defRPr>
            </a:lvl1pPr>
          </a:lstStyle>
          <a:p>
            <a:r>
              <a:rPr lang="nl-BE" dirty="0"/>
              <a:t>Calibri, groen, 32 pt, bold, bovenaan gelijnd</a:t>
            </a:r>
            <a:endParaRPr lang="en-US" dirty="0"/>
          </a:p>
        </p:txBody>
      </p:sp>
      <p:sp>
        <p:nvSpPr>
          <p:cNvPr id="3" name="Tijdelijke aanduiding voor tekst 4">
            <a:extLst>
              <a:ext uri="{FF2B5EF4-FFF2-40B4-BE49-F238E27FC236}">
                <a16:creationId xmlns:a16="http://schemas.microsoft.com/office/drawing/2014/main" id="{D7E9FAB7-9770-424C-9513-3980BA23BB0C}"/>
              </a:ext>
            </a:extLst>
          </p:cNvPr>
          <p:cNvSpPr>
            <a:spLocks noGrp="1"/>
          </p:cNvSpPr>
          <p:nvPr>
            <p:ph type="body" idx="1" hasCustomPrompt="1"/>
          </p:nvPr>
        </p:nvSpPr>
        <p:spPr>
          <a:xfrm>
            <a:off x="309380" y="1361601"/>
            <a:ext cx="7995340" cy="2918300"/>
          </a:xfrm>
          <a:prstGeom prst="rect">
            <a:avLst/>
          </a:prstGeom>
        </p:spPr>
        <p:txBody>
          <a:bodyPr lIns="0" tIns="0" rIns="0" bIns="0"/>
          <a:lstStyle>
            <a:lvl1pPr>
              <a:defRPr sz="2000">
                <a:solidFill>
                  <a:srgbClr val="535353"/>
                </a:solidFill>
              </a:defRPr>
            </a:lvl1pPr>
            <a:lvl2pPr>
              <a:defRPr sz="1800">
                <a:solidFill>
                  <a:srgbClr val="535353"/>
                </a:solidFill>
              </a:defRPr>
            </a:lvl2pPr>
            <a:lvl3pPr>
              <a:defRPr sz="1600">
                <a:solidFill>
                  <a:srgbClr val="535353"/>
                </a:solidFill>
              </a:defRPr>
            </a:lvl3pPr>
          </a:lstStyle>
          <a:p>
            <a:r>
              <a:rPr lang="nl-BE" dirty="0"/>
              <a:t>Calibri antraciet grijs, 20 pt</a:t>
            </a:r>
          </a:p>
          <a:p>
            <a:pPr lvl="1"/>
            <a:r>
              <a:rPr lang="nl-BE" dirty="0"/>
              <a:t>Calibri, antractiet grijs, 18 pt</a:t>
            </a:r>
          </a:p>
          <a:p>
            <a:pPr lvl="2"/>
            <a:r>
              <a:rPr lang="nl-BE" dirty="0"/>
              <a:t>Calibri, antraciet grijs, 16 pt </a:t>
            </a:r>
          </a:p>
        </p:txBody>
      </p:sp>
    </p:spTree>
    <p:extLst>
      <p:ext uri="{BB962C8B-B14F-4D97-AF65-F5344CB8AC3E}">
        <p14:creationId xmlns:p14="http://schemas.microsoft.com/office/powerpoint/2010/main" val="18000951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reserve="1">
  <p:cSld name="1_Aangepaste indeling">
    <p:spTree>
      <p:nvGrpSpPr>
        <p:cNvPr id="1" name=""/>
        <p:cNvGrpSpPr/>
        <p:nvPr/>
      </p:nvGrpSpPr>
      <p:grpSpPr>
        <a:xfrm>
          <a:off x="0" y="0"/>
          <a:ext cx="0" cy="0"/>
          <a:chOff x="0" y="0"/>
          <a:chExt cx="0" cy="0"/>
        </a:xfrm>
      </p:grpSpPr>
      <p:sp>
        <p:nvSpPr>
          <p:cNvPr id="85" name="Rechthoek 2"/>
          <p:cNvSpPr/>
          <p:nvPr/>
        </p:nvSpPr>
        <p:spPr>
          <a:xfrm>
            <a:off x="0" y="0"/>
            <a:ext cx="9144000" cy="5143500"/>
          </a:xfrm>
          <a:prstGeom prst="rect">
            <a:avLst/>
          </a:prstGeom>
          <a:solidFill>
            <a:srgbClr val="002776"/>
          </a:solidFill>
          <a:ln w="12700">
            <a:miter lim="400000"/>
          </a:ln>
        </p:spPr>
        <p:txBody>
          <a:bodyPr lIns="45719" rIns="45719" anchor="ctr"/>
          <a:lstStyle/>
          <a:p>
            <a:pPr algn="ctr">
              <a:defRPr>
                <a:solidFill>
                  <a:srgbClr val="FFFFFF"/>
                </a:solidFill>
              </a:defRPr>
            </a:pPr>
            <a:endParaRPr sz="1800"/>
          </a:p>
        </p:txBody>
      </p:sp>
      <p:sp>
        <p:nvSpPr>
          <p:cNvPr id="86" name="Body Level One…"/>
          <p:cNvSpPr txBox="1">
            <a:spLocks noGrp="1"/>
          </p:cNvSpPr>
          <p:nvPr>
            <p:ph type="body" idx="1"/>
          </p:nvPr>
        </p:nvSpPr>
        <p:spPr>
          <a:xfrm>
            <a:off x="570600" y="1180801"/>
            <a:ext cx="8002800" cy="2865601"/>
          </a:xfrm>
          <a:prstGeom prst="rect">
            <a:avLst/>
          </a:prstGeom>
        </p:spPr>
        <p:txBody>
          <a:bodyPr/>
          <a:lstStyle>
            <a:lvl1pPr marL="0" indent="0">
              <a:buSzTx/>
              <a:buFontTx/>
              <a:buNone/>
              <a:defRPr sz="2500" b="1" cap="all">
                <a:solidFill>
                  <a:srgbClr val="FFFFFF"/>
                </a:solidFill>
              </a:defRPr>
            </a:lvl1pPr>
            <a:lvl2pPr marL="461237" indent="-281242">
              <a:buFontTx/>
              <a:defRPr sz="2500" b="0" cap="all">
                <a:solidFill>
                  <a:srgbClr val="FFFFFF"/>
                </a:solidFill>
              </a:defRPr>
            </a:lvl2pPr>
            <a:lvl3pPr marL="681411" indent="-321420">
              <a:buFontTx/>
              <a:defRPr sz="2500" b="0" cap="all">
                <a:solidFill>
                  <a:srgbClr val="FFFFFF"/>
                </a:solidFill>
              </a:defRPr>
            </a:lvl3pPr>
            <a:lvl4pPr marL="886131" indent="-346145">
              <a:buFontTx/>
              <a:defRPr sz="2500" b="0" cap="all">
                <a:solidFill>
                  <a:srgbClr val="FFFFFF"/>
                </a:solidFill>
              </a:defRPr>
            </a:lvl4pPr>
            <a:lvl5pPr marL="1066127" indent="-346145">
              <a:buFontTx/>
              <a:defRPr sz="2500" b="0" cap="all">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87" name="Afbeelding 5" descr="Afbeelding 5"/>
          <p:cNvPicPr>
            <a:picLocks noChangeAspect="1"/>
          </p:cNvPicPr>
          <p:nvPr/>
        </p:nvPicPr>
        <p:blipFill>
          <a:blip r:embed="rId2"/>
          <a:stretch>
            <a:fillRect/>
          </a:stretch>
        </p:blipFill>
        <p:spPr>
          <a:xfrm>
            <a:off x="7102257" y="4762800"/>
            <a:ext cx="2008632" cy="305662"/>
          </a:xfrm>
          <a:prstGeom prst="rect">
            <a:avLst/>
          </a:prstGeom>
          <a:ln w="12700">
            <a:miter lim="400000"/>
          </a:ln>
        </p:spPr>
      </p:pic>
    </p:spTree>
    <p:extLst>
      <p:ext uri="{BB962C8B-B14F-4D97-AF65-F5344CB8AC3E}">
        <p14:creationId xmlns:p14="http://schemas.microsoft.com/office/powerpoint/2010/main" val="189283533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75" name="Rechthoek 2"/>
          <p:cNvSpPr/>
          <p:nvPr/>
        </p:nvSpPr>
        <p:spPr>
          <a:xfrm>
            <a:off x="0" y="0"/>
            <a:ext cx="9144000" cy="5143500"/>
          </a:xfrm>
          <a:prstGeom prst="rect">
            <a:avLst/>
          </a:prstGeom>
          <a:solidFill>
            <a:srgbClr val="002776"/>
          </a:solidFill>
          <a:ln w="12700">
            <a:miter lim="400000"/>
          </a:ln>
        </p:spPr>
        <p:txBody>
          <a:bodyPr lIns="45719" rIns="45719" anchor="ctr"/>
          <a:lstStyle/>
          <a:p>
            <a:pPr algn="ctr">
              <a:defRPr>
                <a:solidFill>
                  <a:srgbClr val="FFFFFF"/>
                </a:solidFill>
              </a:defRPr>
            </a:pPr>
            <a:endParaRPr sz="1800"/>
          </a:p>
        </p:txBody>
      </p:sp>
      <p:pic>
        <p:nvPicPr>
          <p:cNvPr id="77" name="Afbeelding 5" descr="Afbeelding 5"/>
          <p:cNvPicPr>
            <a:picLocks noChangeAspect="1"/>
          </p:cNvPicPr>
          <p:nvPr/>
        </p:nvPicPr>
        <p:blipFill>
          <a:blip r:embed="rId2"/>
          <a:stretch>
            <a:fillRect/>
          </a:stretch>
        </p:blipFill>
        <p:spPr>
          <a:xfrm>
            <a:off x="7102257" y="4762800"/>
            <a:ext cx="2008632" cy="305662"/>
          </a:xfrm>
          <a:prstGeom prst="rect">
            <a:avLst/>
          </a:prstGeom>
          <a:ln w="12700">
            <a:miter lim="400000"/>
          </a:ln>
        </p:spPr>
      </p:pic>
    </p:spTree>
    <p:extLst>
      <p:ext uri="{BB962C8B-B14F-4D97-AF65-F5344CB8AC3E}">
        <p14:creationId xmlns:p14="http://schemas.microsoft.com/office/powerpoint/2010/main" val="1076713840"/>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reserve="1">
  <p:cSld name="Leeg (beeldvullend)">
    <p:spTree>
      <p:nvGrpSpPr>
        <p:cNvPr id="1" name=""/>
        <p:cNvGrpSpPr/>
        <p:nvPr/>
      </p:nvGrpSpPr>
      <p:grpSpPr>
        <a:xfrm>
          <a:off x="0" y="0"/>
          <a:ext cx="0" cy="0"/>
          <a:chOff x="0" y="0"/>
          <a:chExt cx="0" cy="0"/>
        </a:xfrm>
      </p:grpSpPr>
      <p:sp>
        <p:nvSpPr>
          <p:cNvPr id="63" name="Rechthoek 6"/>
          <p:cNvSpPr/>
          <p:nvPr/>
        </p:nvSpPr>
        <p:spPr>
          <a:xfrm>
            <a:off x="1" y="-1"/>
            <a:ext cx="288002" cy="5170502"/>
          </a:xfrm>
          <a:prstGeom prst="rect">
            <a:avLst/>
          </a:prstGeom>
          <a:solidFill>
            <a:srgbClr val="009B48"/>
          </a:solidFill>
          <a:ln w="12700">
            <a:miter lim="400000"/>
          </a:ln>
        </p:spPr>
        <p:txBody>
          <a:bodyPr lIns="34289" rIns="34289" anchor="ctr"/>
          <a:lstStyle/>
          <a:p>
            <a:pPr algn="ctr">
              <a:defRPr>
                <a:solidFill>
                  <a:srgbClr val="FFFFFF"/>
                </a:solidFill>
              </a:defRPr>
            </a:pPr>
            <a:endParaRPr sz="1350"/>
          </a:p>
        </p:txBody>
      </p:sp>
    </p:spTree>
    <p:extLst>
      <p:ext uri="{BB962C8B-B14F-4D97-AF65-F5344CB8AC3E}">
        <p14:creationId xmlns:p14="http://schemas.microsoft.com/office/powerpoint/2010/main" val="1422712296"/>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a:xfrm>
            <a:off x="6187203" y="4628764"/>
            <a:ext cx="365997" cy="276999"/>
          </a:xfrm>
        </p:spPr>
        <p:txBody>
          <a:bodyPr/>
          <a:lstStyle/>
          <a:p>
            <a:fld id="{2257EF44-F403-47CC-8536-C98D63FF62FE}" type="slidenum">
              <a:rPr lang="nl-BE" smtClean="0"/>
              <a:t>‹nr.›</a:t>
            </a:fld>
            <a:endParaRPr lang="nl-BE"/>
          </a:p>
        </p:txBody>
      </p:sp>
    </p:spTree>
    <p:extLst>
      <p:ext uri="{BB962C8B-B14F-4D97-AF65-F5344CB8AC3E}">
        <p14:creationId xmlns:p14="http://schemas.microsoft.com/office/powerpoint/2010/main" val="1097708135"/>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dianummer 3"/>
          <p:cNvSpPr>
            <a:spLocks noGrp="1"/>
          </p:cNvSpPr>
          <p:nvPr>
            <p:ph type="sldNum" sz="quarter" idx="4"/>
          </p:nvPr>
        </p:nvSpPr>
        <p:spPr>
          <a:xfrm>
            <a:off x="8723605" y="4791197"/>
            <a:ext cx="360997" cy="207749"/>
          </a:xfrm>
          <a:prstGeom prst="rect">
            <a:avLst/>
          </a:prstGeom>
        </p:spPr>
        <p:txBody>
          <a:bodyPr vert="horz" lIns="91440" tIns="45720" rIns="91440" bIns="45720" rtlCol="0" anchor="ctr"/>
          <a:lstStyle>
            <a:lvl1pPr algn="r">
              <a:defRPr sz="750">
                <a:solidFill>
                  <a:schemeClr val="tx1"/>
                </a:solidFill>
              </a:defRPr>
            </a:lvl1pPr>
          </a:lstStyle>
          <a:p>
            <a:pPr fontAlgn="base" hangingPunct="1">
              <a:spcBef>
                <a:spcPct val="0"/>
              </a:spcBef>
              <a:spcAft>
                <a:spcPct val="0"/>
              </a:spcAft>
              <a:defRPr/>
            </a:pPr>
            <a:fld id="{7A8E81C8-8AC5-43A0-8109-79A03990D536}" type="slidenum">
              <a:rPr lang="nl-BE" kern="1200" smtClean="0">
                <a:solidFill>
                  <a:srgbClr val="000000"/>
                </a:solidFill>
                <a:latin typeface="Arial" charset="0"/>
                <a:ea typeface="ＭＳ Ｐゴシック"/>
              </a:rPr>
              <a:pPr fontAlgn="base" hangingPunct="1">
                <a:spcBef>
                  <a:spcPct val="0"/>
                </a:spcBef>
                <a:spcAft>
                  <a:spcPct val="0"/>
                </a:spcAft>
                <a:defRPr/>
              </a:pPr>
              <a:t>‹nr.›</a:t>
            </a:fld>
            <a:endParaRPr lang="nl-BE" kern="1200">
              <a:solidFill>
                <a:srgbClr val="000000"/>
              </a:solidFill>
              <a:latin typeface="Arial" charset="0"/>
              <a:ea typeface="ＭＳ Ｐゴシック"/>
            </a:endParaRPr>
          </a:p>
        </p:txBody>
      </p:sp>
    </p:spTree>
    <p:extLst>
      <p:ext uri="{BB962C8B-B14F-4D97-AF65-F5344CB8AC3E}">
        <p14:creationId xmlns:p14="http://schemas.microsoft.com/office/powerpoint/2010/main" val="573698553"/>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slide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1551" y="718457"/>
            <a:ext cx="7180484" cy="465705"/>
          </a:xfrm>
        </p:spPr>
        <p:txBody>
          <a:bodyPr>
            <a:spAutoFit/>
          </a:bodyPr>
          <a:lstStyle>
            <a:lvl1pPr algn="l">
              <a:lnSpc>
                <a:spcPct val="150000"/>
              </a:lnSpc>
              <a:defRPr sz="2250">
                <a:solidFill>
                  <a:srgbClr val="711371"/>
                </a:solidFill>
              </a:defRPr>
            </a:lvl1pPr>
          </a:lstStyle>
          <a:p>
            <a:r>
              <a:rPr lang="en-US" err="1"/>
              <a:t>Hoofdtitel</a:t>
            </a:r>
            <a:endParaRPr lang="nl-BE"/>
          </a:p>
        </p:txBody>
      </p:sp>
      <p:sp>
        <p:nvSpPr>
          <p:cNvPr id="8" name="Text Placeholder 7"/>
          <p:cNvSpPr>
            <a:spLocks noGrp="1"/>
          </p:cNvSpPr>
          <p:nvPr>
            <p:ph type="body" sz="quarter" idx="11" hasCustomPrompt="1"/>
          </p:nvPr>
        </p:nvSpPr>
        <p:spPr>
          <a:xfrm>
            <a:off x="971550" y="1329930"/>
            <a:ext cx="7200900" cy="3132535"/>
          </a:xfrm>
        </p:spPr>
        <p:txBody>
          <a:bodyPr lIns="0">
            <a:normAutofit/>
          </a:bodyPr>
          <a:lstStyle>
            <a:lvl1pPr marL="102868" indent="0">
              <a:lnSpc>
                <a:spcPct val="150000"/>
              </a:lnSpc>
              <a:buClr>
                <a:schemeClr val="tx1">
                  <a:lumMod val="50000"/>
                </a:schemeClr>
              </a:buClr>
              <a:buFont typeface="Verdana" pitchFamily="34" charset="0"/>
              <a:buNone/>
              <a:defRPr sz="1050" b="0" baseline="0">
                <a:solidFill>
                  <a:srgbClr val="7F7F7F"/>
                </a:solidFill>
                <a:latin typeface="+mn-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nl-BE"/>
              <a:t>Tekst</a:t>
            </a:r>
          </a:p>
          <a:p>
            <a:pPr lvl="0"/>
            <a:endParaRPr lang="nl-BE"/>
          </a:p>
        </p:txBody>
      </p:sp>
    </p:spTree>
    <p:extLst>
      <p:ext uri="{BB962C8B-B14F-4D97-AF65-F5344CB8AC3E}">
        <p14:creationId xmlns:p14="http://schemas.microsoft.com/office/powerpoint/2010/main" val="1489238741"/>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ekst links, Afbeelding rechts">
    <p:spTree>
      <p:nvGrpSpPr>
        <p:cNvPr id="1" name=""/>
        <p:cNvGrpSpPr/>
        <p:nvPr/>
      </p:nvGrpSpPr>
      <p:grpSpPr>
        <a:xfrm>
          <a:off x="0" y="0"/>
          <a:ext cx="0" cy="0"/>
          <a:chOff x="0" y="0"/>
          <a:chExt cx="0" cy="0"/>
        </a:xfrm>
      </p:grpSpPr>
      <p:sp>
        <p:nvSpPr>
          <p:cNvPr id="48" name="Tijdelijke aanduiding voor afbeelding 8"/>
          <p:cNvSpPr>
            <a:spLocks noGrp="1"/>
          </p:cNvSpPr>
          <p:nvPr>
            <p:ph type="pic" sz="half" idx="13"/>
          </p:nvPr>
        </p:nvSpPr>
        <p:spPr>
          <a:xfrm>
            <a:off x="4860926" y="1182528"/>
            <a:ext cx="3706813" cy="3152934"/>
          </a:xfrm>
          <a:prstGeom prst="rect">
            <a:avLst/>
          </a:prstGeom>
        </p:spPr>
        <p:txBody>
          <a:bodyPr lIns="91439" tIns="45719" rIns="91439" bIns="45719">
            <a:noAutofit/>
          </a:bodyPr>
          <a:lstStyle/>
          <a:p>
            <a:endParaRPr/>
          </a:p>
        </p:txBody>
      </p:sp>
      <p:sp>
        <p:nvSpPr>
          <p:cNvPr id="49" name="Body Level One…"/>
          <p:cNvSpPr txBox="1">
            <a:spLocks noGrp="1"/>
          </p:cNvSpPr>
          <p:nvPr>
            <p:ph type="body" sz="half" idx="1"/>
          </p:nvPr>
        </p:nvSpPr>
        <p:spPr>
          <a:xfrm>
            <a:off x="360001" y="1260001"/>
            <a:ext cx="4022751" cy="3152933"/>
          </a:xfrm>
          <a:prstGeom prst="rect">
            <a:avLst/>
          </a:prstGeom>
        </p:spPr>
        <p:txBody>
          <a:bodyPr/>
          <a:lstStyle>
            <a:lvl1pPr>
              <a:defRPr sz="2000" b="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r>
              <a:t>Body Level One</a:t>
            </a:r>
          </a:p>
          <a:p>
            <a:pPr lvl="1"/>
            <a:r>
              <a:t>Body Level Two</a:t>
            </a:r>
          </a:p>
          <a:p>
            <a:pPr lvl="2"/>
            <a:r>
              <a:t>Body Level Three</a:t>
            </a:r>
          </a:p>
          <a:p>
            <a:pPr lvl="3"/>
            <a:r>
              <a:t>Body Level Four</a:t>
            </a:r>
          </a:p>
          <a:p>
            <a:pPr lvl="4"/>
            <a:r>
              <a:t>Body Level Five</a:t>
            </a:r>
          </a:p>
        </p:txBody>
      </p:sp>
      <p:sp>
        <p:nvSpPr>
          <p:cNvPr id="50" name="Title Text"/>
          <p:cNvSpPr txBox="1">
            <a:spLocks noGrp="1"/>
          </p:cNvSpPr>
          <p:nvPr>
            <p:ph type="title" hasCustomPrompt="1"/>
          </p:nvPr>
        </p:nvSpPr>
        <p:spPr>
          <a:xfrm>
            <a:off x="360001" y="360000"/>
            <a:ext cx="8207738" cy="737280"/>
          </a:xfrm>
          <a:prstGeom prst="rect">
            <a:avLst/>
          </a:prstGeom>
        </p:spPr>
        <p:txBody>
          <a:bodyPr anchor="t"/>
          <a:lstStyle/>
          <a:p>
            <a:r>
              <a:t>Title Text</a:t>
            </a:r>
          </a:p>
        </p:txBody>
      </p:sp>
    </p:spTree>
    <p:extLst>
      <p:ext uri="{BB962C8B-B14F-4D97-AF65-F5344CB8AC3E}">
        <p14:creationId xmlns:p14="http://schemas.microsoft.com/office/powerpoint/2010/main" val="3043288213"/>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eldia">
    <p:spTree>
      <p:nvGrpSpPr>
        <p:cNvPr id="1" name=""/>
        <p:cNvGrpSpPr/>
        <p:nvPr/>
      </p:nvGrpSpPr>
      <p:grpSpPr>
        <a:xfrm>
          <a:off x="0" y="0"/>
          <a:ext cx="0" cy="0"/>
          <a:chOff x="0" y="0"/>
          <a:chExt cx="0" cy="0"/>
        </a:xfrm>
      </p:grpSpPr>
      <p:sp>
        <p:nvSpPr>
          <p:cNvPr id="4" name="Rechthoek 3"/>
          <p:cNvSpPr/>
          <p:nvPr userDrawn="1"/>
        </p:nvSpPr>
        <p:spPr>
          <a:xfrm>
            <a:off x="2843808" y="4299942"/>
            <a:ext cx="5886654" cy="4860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Tree>
    <p:extLst>
      <p:ext uri="{BB962C8B-B14F-4D97-AF65-F5344CB8AC3E}">
        <p14:creationId xmlns:p14="http://schemas.microsoft.com/office/powerpoint/2010/main" val="548617418"/>
      </p:ext>
    </p:extLst>
  </p:cSld>
  <p:clrMapOvr>
    <a:overrideClrMapping bg1="lt1" tx1="dk1" bg2="lt2" tx2="dk2" accent1="accent1" accent2="accent2" accent3="accent3" accent4="accent4" accent5="accent5" accent6="accent6" hlink="hlink" folHlink="folHlink"/>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ekstslide 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1551" y="796074"/>
            <a:ext cx="7180484" cy="310470"/>
          </a:xfrm>
        </p:spPr>
        <p:txBody>
          <a:bodyPr>
            <a:spAutoFit/>
          </a:bodyPr>
          <a:lstStyle>
            <a:lvl1pPr algn="l">
              <a:lnSpc>
                <a:spcPct val="150000"/>
              </a:lnSpc>
              <a:defRPr sz="1500">
                <a:solidFill>
                  <a:srgbClr val="711371"/>
                </a:solidFill>
              </a:defRPr>
            </a:lvl1pPr>
          </a:lstStyle>
          <a:p>
            <a:r>
              <a:rPr lang="en-US" err="1"/>
              <a:t>Subtitel</a:t>
            </a:r>
            <a:endParaRPr lang="nl-BE"/>
          </a:p>
        </p:txBody>
      </p:sp>
      <p:sp>
        <p:nvSpPr>
          <p:cNvPr id="8" name="Text Placeholder 7"/>
          <p:cNvSpPr>
            <a:spLocks noGrp="1"/>
          </p:cNvSpPr>
          <p:nvPr>
            <p:ph type="body" sz="quarter" idx="11" hasCustomPrompt="1"/>
          </p:nvPr>
        </p:nvSpPr>
        <p:spPr>
          <a:xfrm>
            <a:off x="971550" y="1275160"/>
            <a:ext cx="7200900" cy="3187304"/>
          </a:xfrm>
        </p:spPr>
        <p:txBody>
          <a:bodyPr lIns="0">
            <a:normAutofit/>
          </a:bodyPr>
          <a:lstStyle>
            <a:lvl1pPr marL="102870" indent="0">
              <a:lnSpc>
                <a:spcPct val="150000"/>
              </a:lnSpc>
              <a:buClr>
                <a:schemeClr val="tx1">
                  <a:lumMod val="50000"/>
                </a:schemeClr>
              </a:buClr>
              <a:buFont typeface="Verdana" pitchFamily="34" charset="0"/>
              <a:buNone/>
              <a:defRPr sz="1050" b="0" baseline="0">
                <a:solidFill>
                  <a:srgbClr val="7F7F7F"/>
                </a:solidFill>
                <a:latin typeface="+mn-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nl-BE"/>
              <a:t>Tekst</a:t>
            </a:r>
          </a:p>
          <a:p>
            <a:pPr lvl="0"/>
            <a:endParaRPr lang="nl-BE"/>
          </a:p>
        </p:txBody>
      </p:sp>
      <p:sp>
        <p:nvSpPr>
          <p:cNvPr id="4" name="Rechthoek 3"/>
          <p:cNvSpPr/>
          <p:nvPr userDrawn="1"/>
        </p:nvSpPr>
        <p:spPr>
          <a:xfrm>
            <a:off x="0" y="0"/>
            <a:ext cx="9144000" cy="2494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5" name="Rechthoek 4"/>
          <p:cNvSpPr/>
          <p:nvPr userDrawn="1"/>
        </p:nvSpPr>
        <p:spPr>
          <a:xfrm>
            <a:off x="3059832" y="4299942"/>
            <a:ext cx="5615608" cy="4707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Tree>
    <p:extLst>
      <p:ext uri="{BB962C8B-B14F-4D97-AF65-F5344CB8AC3E}">
        <p14:creationId xmlns:p14="http://schemas.microsoft.com/office/powerpoint/2010/main" val="1584494283"/>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eldia">
    <p:spTree>
      <p:nvGrpSpPr>
        <p:cNvPr id="1" name=""/>
        <p:cNvGrpSpPr/>
        <p:nvPr/>
      </p:nvGrpSpPr>
      <p:grpSpPr>
        <a:xfrm>
          <a:off x="0" y="0"/>
          <a:ext cx="0" cy="0"/>
          <a:chOff x="0" y="0"/>
          <a:chExt cx="0" cy="0"/>
        </a:xfrm>
      </p:grpSpPr>
      <p:sp>
        <p:nvSpPr>
          <p:cNvPr id="4" name="Rechthoek 3"/>
          <p:cNvSpPr/>
          <p:nvPr userDrawn="1"/>
        </p:nvSpPr>
        <p:spPr>
          <a:xfrm>
            <a:off x="2843808" y="4299942"/>
            <a:ext cx="5886654" cy="4860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2" name="Rechthoek 1">
            <a:extLst>
              <a:ext uri="{FF2B5EF4-FFF2-40B4-BE49-F238E27FC236}">
                <a16:creationId xmlns:a16="http://schemas.microsoft.com/office/drawing/2014/main" id="{E9A4A51D-AFC4-41D1-8CC9-B17B95E55AE9}"/>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Tree>
    <p:extLst>
      <p:ext uri="{BB962C8B-B14F-4D97-AF65-F5344CB8AC3E}">
        <p14:creationId xmlns:p14="http://schemas.microsoft.com/office/powerpoint/2010/main" val="4205267493"/>
      </p:ext>
    </p:extLst>
  </p:cSld>
  <p:clrMapOvr>
    <a:overrideClrMapping bg1="lt1" tx1="dk1" bg2="lt2" tx2="dk2" accent1="accent1" accent2="accent2" accent3="accent3" accent4="accent4" accent5="accent5" accent6="accent6" hlink="hlink" folHlink="folHlink"/>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3_TEKSTLIDE (tekst links + beeld rechts)">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8EB865A-83CF-BE40-9441-6A22E85639AE}"/>
              </a:ext>
            </a:extLst>
          </p:cNvPr>
          <p:cNvSpPr>
            <a:spLocks noGrp="1"/>
          </p:cNvSpPr>
          <p:nvPr>
            <p:ph type="title"/>
          </p:nvPr>
        </p:nvSpPr>
        <p:spPr>
          <a:xfrm>
            <a:off x="309380" y="287594"/>
            <a:ext cx="8545861" cy="994172"/>
          </a:xfrm>
          <a:prstGeom prst="rect">
            <a:avLst/>
          </a:prstGeom>
        </p:spPr>
        <p:txBody>
          <a:bodyPr vert="horz" lIns="0" tIns="0" rIns="0" bIns="0" rtlCol="0" anchor="t" anchorCtr="0">
            <a:normAutofit/>
          </a:bodyPr>
          <a:lstStyle>
            <a:lvl1pPr>
              <a:defRPr sz="3200" b="1">
                <a:solidFill>
                  <a:srgbClr val="009B48"/>
                </a:solidFill>
                <a:latin typeface="+mn-lt"/>
              </a:defRPr>
            </a:lvl1pPr>
          </a:lstStyle>
          <a:p>
            <a:r>
              <a:rPr lang="nl-BE" dirty="0"/>
              <a:t>Calibri, groen, 32 pt, bold, bovenaan gelijnd</a:t>
            </a:r>
            <a:endParaRPr lang="en-US" dirty="0"/>
          </a:p>
        </p:txBody>
      </p:sp>
      <p:sp>
        <p:nvSpPr>
          <p:cNvPr id="6" name="Tijdelijke aanduiding voor afbeelding 8">
            <a:extLst>
              <a:ext uri="{FF2B5EF4-FFF2-40B4-BE49-F238E27FC236}">
                <a16:creationId xmlns:a16="http://schemas.microsoft.com/office/drawing/2014/main" id="{28834C2F-D4D2-F84E-AB9B-8484E82F57FB}"/>
              </a:ext>
            </a:extLst>
          </p:cNvPr>
          <p:cNvSpPr>
            <a:spLocks noGrp="1"/>
          </p:cNvSpPr>
          <p:nvPr>
            <p:ph type="pic" sz="half" idx="13"/>
          </p:nvPr>
        </p:nvSpPr>
        <p:spPr>
          <a:xfrm>
            <a:off x="4572000" y="1361601"/>
            <a:ext cx="4283241" cy="2918300"/>
          </a:xfrm>
          <a:prstGeom prst="rect">
            <a:avLst/>
          </a:prstGeom>
        </p:spPr>
        <p:txBody>
          <a:bodyPr lIns="91439" tIns="45719" rIns="91439" bIns="45719">
            <a:noAutofit/>
          </a:bodyPr>
          <a:lstStyle/>
          <a:p>
            <a:endParaRPr/>
          </a:p>
        </p:txBody>
      </p:sp>
      <p:sp>
        <p:nvSpPr>
          <p:cNvPr id="8" name="Tijdelijke aanduiding voor tekst 4">
            <a:extLst>
              <a:ext uri="{FF2B5EF4-FFF2-40B4-BE49-F238E27FC236}">
                <a16:creationId xmlns:a16="http://schemas.microsoft.com/office/drawing/2014/main" id="{E38BDBCA-38FC-7E40-8AC2-3C46ADC48290}"/>
              </a:ext>
            </a:extLst>
          </p:cNvPr>
          <p:cNvSpPr>
            <a:spLocks noGrp="1"/>
          </p:cNvSpPr>
          <p:nvPr>
            <p:ph type="body" idx="1" hasCustomPrompt="1"/>
          </p:nvPr>
        </p:nvSpPr>
        <p:spPr>
          <a:xfrm>
            <a:off x="309380" y="1361601"/>
            <a:ext cx="4027670" cy="2918300"/>
          </a:xfrm>
          <a:prstGeom prst="rect">
            <a:avLst/>
          </a:prstGeom>
        </p:spPr>
        <p:txBody>
          <a:bodyPr lIns="0" tIns="0" rIns="0" bIns="0"/>
          <a:lstStyle>
            <a:lvl1pPr>
              <a:defRPr sz="2000">
                <a:solidFill>
                  <a:srgbClr val="535353"/>
                </a:solidFill>
              </a:defRPr>
            </a:lvl1pPr>
            <a:lvl2pPr>
              <a:defRPr sz="1800">
                <a:solidFill>
                  <a:srgbClr val="535353"/>
                </a:solidFill>
              </a:defRPr>
            </a:lvl2pPr>
            <a:lvl3pPr>
              <a:defRPr sz="1600">
                <a:solidFill>
                  <a:srgbClr val="535353"/>
                </a:solidFill>
              </a:defRPr>
            </a:lvl3pPr>
          </a:lstStyle>
          <a:p>
            <a:r>
              <a:rPr lang="nl-BE" dirty="0"/>
              <a:t>Calibri antraciet grijs, 20 pt</a:t>
            </a:r>
          </a:p>
          <a:p>
            <a:pPr lvl="1"/>
            <a:r>
              <a:rPr lang="nl-BE" dirty="0"/>
              <a:t>Calibri, antractiet grijs, 18 pt</a:t>
            </a:r>
          </a:p>
          <a:p>
            <a:pPr lvl="2"/>
            <a:r>
              <a:rPr lang="nl-BE" dirty="0"/>
              <a:t>Calibri, antraciet grijs, 16 pt </a:t>
            </a:r>
          </a:p>
        </p:txBody>
      </p:sp>
    </p:spTree>
    <p:extLst>
      <p:ext uri="{BB962C8B-B14F-4D97-AF65-F5344CB8AC3E}">
        <p14:creationId xmlns:p14="http://schemas.microsoft.com/office/powerpoint/2010/main" val="9572009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kstslid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1551" y="718457"/>
            <a:ext cx="7180484" cy="465705"/>
          </a:xfrm>
        </p:spPr>
        <p:txBody>
          <a:bodyPr lIns="90000">
            <a:spAutoFit/>
          </a:bodyPr>
          <a:lstStyle>
            <a:lvl1pPr algn="l">
              <a:lnSpc>
                <a:spcPct val="150000"/>
              </a:lnSpc>
              <a:defRPr sz="2250">
                <a:solidFill>
                  <a:srgbClr val="711371"/>
                </a:solidFill>
              </a:defRPr>
            </a:lvl1pPr>
          </a:lstStyle>
          <a:p>
            <a:r>
              <a:rPr lang="en-US" err="1"/>
              <a:t>Hoofdtitel</a:t>
            </a:r>
            <a:endParaRPr lang="nl-BE"/>
          </a:p>
        </p:txBody>
      </p:sp>
      <p:sp>
        <p:nvSpPr>
          <p:cNvPr id="6" name="Text Placeholder 5"/>
          <p:cNvSpPr>
            <a:spLocks noGrp="1"/>
          </p:cNvSpPr>
          <p:nvPr>
            <p:ph type="body" sz="quarter" idx="10" hasCustomPrompt="1"/>
          </p:nvPr>
        </p:nvSpPr>
        <p:spPr>
          <a:xfrm>
            <a:off x="971550" y="1329929"/>
            <a:ext cx="7200901" cy="539353"/>
          </a:xfrm>
        </p:spPr>
        <p:txBody>
          <a:bodyPr lIns="0">
            <a:normAutofit/>
          </a:bodyPr>
          <a:lstStyle>
            <a:lvl1pPr marL="102870" indent="0">
              <a:buNone/>
              <a:defRPr sz="1500" b="1" i="0" baseline="0">
                <a:solidFill>
                  <a:srgbClr val="711371"/>
                </a:solidFill>
                <a:latin typeface="+mj-lt"/>
              </a:defRPr>
            </a:lvl1pPr>
          </a:lstStyle>
          <a:p>
            <a:pPr lvl="0"/>
            <a:r>
              <a:rPr lang="nl-BE"/>
              <a:t>Subtitel</a:t>
            </a:r>
          </a:p>
        </p:txBody>
      </p:sp>
      <p:sp>
        <p:nvSpPr>
          <p:cNvPr id="8" name="Text Placeholder 7"/>
          <p:cNvSpPr>
            <a:spLocks noGrp="1"/>
          </p:cNvSpPr>
          <p:nvPr>
            <p:ph type="body" sz="quarter" idx="11" hasCustomPrompt="1"/>
          </p:nvPr>
        </p:nvSpPr>
        <p:spPr>
          <a:xfrm>
            <a:off x="971550" y="1977629"/>
            <a:ext cx="7200900" cy="2484834"/>
          </a:xfrm>
        </p:spPr>
        <p:txBody>
          <a:bodyPr lIns="0">
            <a:normAutofit/>
          </a:bodyPr>
          <a:lstStyle>
            <a:lvl1pPr marL="102870" indent="0">
              <a:lnSpc>
                <a:spcPct val="150000"/>
              </a:lnSpc>
              <a:buNone/>
              <a:defRPr sz="1050" b="0" baseline="0">
                <a:solidFill>
                  <a:schemeClr val="bg1"/>
                </a:solidFill>
                <a:latin typeface="+mn-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nl-BE"/>
              <a:t>Tekst</a:t>
            </a:r>
          </a:p>
        </p:txBody>
      </p:sp>
      <p:sp>
        <p:nvSpPr>
          <p:cNvPr id="5" name="Rechthoek 4"/>
          <p:cNvSpPr/>
          <p:nvPr userDrawn="1"/>
        </p:nvSpPr>
        <p:spPr>
          <a:xfrm>
            <a:off x="0" y="0"/>
            <a:ext cx="9144000" cy="2494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7" name="Rechthoek 6"/>
          <p:cNvSpPr/>
          <p:nvPr userDrawn="1"/>
        </p:nvSpPr>
        <p:spPr>
          <a:xfrm>
            <a:off x="2267744" y="3921900"/>
            <a:ext cx="6407696" cy="8488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Tree>
    <p:extLst>
      <p:ext uri="{BB962C8B-B14F-4D97-AF65-F5344CB8AC3E}">
        <p14:creationId xmlns:p14="http://schemas.microsoft.com/office/powerpoint/2010/main" val="3500978350"/>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ekst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1551" y="718457"/>
            <a:ext cx="7180484" cy="465705"/>
          </a:xfrm>
        </p:spPr>
        <p:txBody>
          <a:bodyPr lIns="90000">
            <a:spAutoFit/>
          </a:bodyPr>
          <a:lstStyle>
            <a:lvl1pPr algn="l">
              <a:lnSpc>
                <a:spcPct val="150000"/>
              </a:lnSpc>
              <a:defRPr sz="2250">
                <a:solidFill>
                  <a:srgbClr val="711371"/>
                </a:solidFill>
              </a:defRPr>
            </a:lvl1pPr>
          </a:lstStyle>
          <a:p>
            <a:r>
              <a:rPr lang="en-US" err="1"/>
              <a:t>Hoofdtitel</a:t>
            </a:r>
            <a:endParaRPr lang="nl-BE"/>
          </a:p>
        </p:txBody>
      </p:sp>
      <p:sp>
        <p:nvSpPr>
          <p:cNvPr id="6" name="Text Placeholder 5"/>
          <p:cNvSpPr>
            <a:spLocks noGrp="1"/>
          </p:cNvSpPr>
          <p:nvPr>
            <p:ph type="body" sz="quarter" idx="10" hasCustomPrompt="1"/>
          </p:nvPr>
        </p:nvSpPr>
        <p:spPr>
          <a:xfrm>
            <a:off x="971550" y="1329929"/>
            <a:ext cx="7200901" cy="971550"/>
          </a:xfrm>
        </p:spPr>
        <p:txBody>
          <a:bodyPr lIns="0">
            <a:normAutofit/>
          </a:bodyPr>
          <a:lstStyle>
            <a:lvl1pPr marL="102870" indent="0">
              <a:buNone/>
              <a:defRPr sz="1050" b="0" i="1" baseline="0">
                <a:solidFill>
                  <a:srgbClr val="711371"/>
                </a:solidFill>
                <a:latin typeface="+mn-lt"/>
              </a:defRPr>
            </a:lvl1pPr>
          </a:lstStyle>
          <a:p>
            <a:pPr lvl="0"/>
            <a:r>
              <a:rPr lang="nl-BE"/>
              <a:t>Tekst</a:t>
            </a:r>
          </a:p>
        </p:txBody>
      </p:sp>
      <p:sp>
        <p:nvSpPr>
          <p:cNvPr id="8" name="Text Placeholder 7"/>
          <p:cNvSpPr>
            <a:spLocks noGrp="1"/>
          </p:cNvSpPr>
          <p:nvPr>
            <p:ph type="body" sz="quarter" idx="11" hasCustomPrompt="1"/>
          </p:nvPr>
        </p:nvSpPr>
        <p:spPr>
          <a:xfrm>
            <a:off x="971550" y="2409825"/>
            <a:ext cx="7200900" cy="2052638"/>
          </a:xfrm>
        </p:spPr>
        <p:txBody>
          <a:bodyPr lIns="0">
            <a:normAutofit/>
          </a:bodyPr>
          <a:lstStyle>
            <a:lvl1pPr marL="102870" indent="0">
              <a:lnSpc>
                <a:spcPct val="150000"/>
              </a:lnSpc>
              <a:buNone/>
              <a:defRPr sz="1050" b="0" baseline="0">
                <a:solidFill>
                  <a:schemeClr val="bg1"/>
                </a:solidFill>
                <a:latin typeface="+mn-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nl-BE"/>
              <a:t>Subtekst</a:t>
            </a:r>
          </a:p>
        </p:txBody>
      </p:sp>
      <p:sp>
        <p:nvSpPr>
          <p:cNvPr id="5" name="Rechthoek 4"/>
          <p:cNvSpPr/>
          <p:nvPr userDrawn="1"/>
        </p:nvSpPr>
        <p:spPr>
          <a:xfrm>
            <a:off x="0" y="0"/>
            <a:ext cx="9144000" cy="2494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Tree>
    <p:extLst>
      <p:ext uri="{BB962C8B-B14F-4D97-AF65-F5344CB8AC3E}">
        <p14:creationId xmlns:p14="http://schemas.microsoft.com/office/powerpoint/2010/main" val="1400527814"/>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2_Titeldia">
    <p:bg>
      <p:bgRef idx="1001">
        <a:schemeClr val="bg1"/>
      </p:bgRef>
    </p:bg>
    <p:spTree>
      <p:nvGrpSpPr>
        <p:cNvPr id="1" name=""/>
        <p:cNvGrpSpPr/>
        <p:nvPr/>
      </p:nvGrpSpPr>
      <p:grpSpPr>
        <a:xfrm>
          <a:off x="0" y="0"/>
          <a:ext cx="0" cy="0"/>
          <a:chOff x="0" y="0"/>
          <a:chExt cx="0" cy="0"/>
        </a:xfrm>
      </p:grpSpPr>
      <p:sp>
        <p:nvSpPr>
          <p:cNvPr id="4" name="Rechthoek 3"/>
          <p:cNvSpPr/>
          <p:nvPr userDrawn="1"/>
        </p:nvSpPr>
        <p:spPr>
          <a:xfrm>
            <a:off x="2843808" y="4299942"/>
            <a:ext cx="5886654" cy="4860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Tree>
    <p:extLst>
      <p:ext uri="{BB962C8B-B14F-4D97-AF65-F5344CB8AC3E}">
        <p14:creationId xmlns:p14="http://schemas.microsoft.com/office/powerpoint/2010/main" val="4075061622"/>
      </p:ext>
    </p:extLst>
  </p:cSld>
  <p:clrMapOvr>
    <a:overrideClrMapping bg1="lt1" tx1="dk1" bg2="lt2" tx2="dk2" accent1="accent1" accent2="accent2" accent3="accent3" accent4="accent4" accent5="accent5" accent6="accent6" hlink="hlink" folHlink="folHlink"/>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1_Titel en object">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645866"/>
      </p:ext>
    </p:extLst>
  </p:cSld>
  <p:clrMapOvr>
    <a:overrideClrMapping bg1="lt1" tx1="dk1" bg2="lt2" tx2="dk2" accent1="accent1" accent2="accent2" accent3="accent3" accent4="accent4" accent5="accent5" accent6="accent6" hlink="hlink" folHlink="folHlink"/>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Leeg">
    <p:spTree>
      <p:nvGrpSpPr>
        <p:cNvPr id="1" name=""/>
        <p:cNvGrpSpPr/>
        <p:nvPr/>
      </p:nvGrpSpPr>
      <p:grpSpPr>
        <a:xfrm>
          <a:off x="0" y="0"/>
          <a:ext cx="0" cy="0"/>
          <a:chOff x="0" y="0"/>
          <a:chExt cx="0" cy="0"/>
        </a:xfrm>
      </p:grpSpPr>
      <p:sp>
        <p:nvSpPr>
          <p:cNvPr id="8" name="Titel 1"/>
          <p:cNvSpPr>
            <a:spLocks noGrp="1"/>
          </p:cNvSpPr>
          <p:nvPr>
            <p:ph type="title"/>
          </p:nvPr>
        </p:nvSpPr>
        <p:spPr>
          <a:xfrm>
            <a:off x="1296000" y="567000"/>
            <a:ext cx="7416000" cy="837000"/>
          </a:xfrm>
        </p:spPr>
        <p:txBody>
          <a:bodyPr anchor="t" anchorCtr="0"/>
          <a:lstStyle>
            <a:lvl1pPr>
              <a:defRPr>
                <a:latin typeface="FlandersArtSans-Bold" panose="00000800000000000000" pitchFamily="2" charset="0"/>
              </a:defRPr>
            </a:lvl1pPr>
          </a:lstStyle>
          <a:p>
            <a:r>
              <a:rPr lang="nl-NL"/>
              <a:t>Klik om de stijl te bewerken</a:t>
            </a:r>
            <a:endParaRPr lang="nl-BE"/>
          </a:p>
        </p:txBody>
      </p:sp>
      <p:sp>
        <p:nvSpPr>
          <p:cNvPr id="9" name="Tijdelijke aanduiding voor inhoud 2"/>
          <p:cNvSpPr>
            <a:spLocks noGrp="1"/>
          </p:cNvSpPr>
          <p:nvPr>
            <p:ph sz="half" idx="1"/>
          </p:nvPr>
        </p:nvSpPr>
        <p:spPr>
          <a:xfrm>
            <a:off x="1296000" y="1436400"/>
            <a:ext cx="7416000" cy="2754000"/>
          </a:xfrm>
        </p:spPr>
        <p:txBody>
          <a:bodyPr bIns="0"/>
          <a:lstStyle>
            <a:lvl1pPr marL="200025" indent="-200025">
              <a:lnSpc>
                <a:spcPct val="90000"/>
              </a:lnSpc>
              <a:buFontTx/>
              <a:buBlip>
                <a:blip r:embed="rId2"/>
              </a:buBlip>
              <a:defRPr sz="1650">
                <a:latin typeface="FlandersArtSans-Regular" panose="00000500000000000000" pitchFamily="2" charset="0"/>
              </a:defRPr>
            </a:lvl1pPr>
            <a:lvl2pPr marL="432000" indent="-216000">
              <a:lnSpc>
                <a:spcPct val="90000"/>
              </a:lnSpc>
              <a:buSzPct val="75000"/>
              <a:buFont typeface="Wingdings 3" panose="05040102010807070707" pitchFamily="18" charset="2"/>
              <a:buChar char="}"/>
              <a:defRPr sz="1650">
                <a:solidFill>
                  <a:schemeClr val="tx1"/>
                </a:solidFill>
                <a:latin typeface="FlandersArtSans-Regular" panose="00000500000000000000" pitchFamily="2" charset="0"/>
              </a:defRPr>
            </a:lvl2pPr>
            <a:lvl3pPr marL="689175" indent="-257175">
              <a:lnSpc>
                <a:spcPct val="90000"/>
              </a:lnSpc>
              <a:buSzPct val="75000"/>
              <a:buFont typeface="Wingdings 3" panose="05040102010807070707" pitchFamily="18" charset="2"/>
              <a:buChar char="}"/>
              <a:defRPr>
                <a:solidFill>
                  <a:schemeClr val="tx1"/>
                </a:solidFill>
                <a:latin typeface="FlandersArtSans-Regular" panose="00000500000000000000" pitchFamily="2" charset="0"/>
              </a:defRPr>
            </a:lvl3pPr>
            <a:lvl4pPr>
              <a:lnSpc>
                <a:spcPct val="90000"/>
              </a:lnSpc>
              <a:defRPr>
                <a:solidFill>
                  <a:schemeClr val="tx1"/>
                </a:solidFill>
                <a:latin typeface="FlandersArtSans-Regular" panose="00000500000000000000" pitchFamily="2" charset="0"/>
              </a:defRPr>
            </a:lvl4pPr>
            <a:lvl5pPr>
              <a:lnSpc>
                <a:spcPct val="90000"/>
              </a:lnSpc>
              <a:defRPr>
                <a:solidFill>
                  <a:schemeClr val="tx1"/>
                </a:solidFill>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7" name="Afbeelding 6" descr="AIO typografisch breed.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24129" y="4623979"/>
            <a:ext cx="3536950" cy="392906"/>
          </a:xfrm>
          <a:prstGeom prst="rect">
            <a:avLst/>
          </a:prstGeom>
        </p:spPr>
      </p:pic>
      <p:pic>
        <p:nvPicPr>
          <p:cNvPr id="11" name="Afbeelding 10" descr="Themalogo_ondernemen_naakt.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11560" y="4461960"/>
            <a:ext cx="1908810" cy="606933"/>
          </a:xfrm>
          <a:prstGeom prst="rect">
            <a:avLst/>
          </a:prstGeom>
        </p:spPr>
      </p:pic>
    </p:spTree>
    <p:extLst>
      <p:ext uri="{BB962C8B-B14F-4D97-AF65-F5344CB8AC3E}">
        <p14:creationId xmlns:p14="http://schemas.microsoft.com/office/powerpoint/2010/main" val="455257167"/>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Titel en object">
    <p:spTree>
      <p:nvGrpSpPr>
        <p:cNvPr id="1" name=""/>
        <p:cNvGrpSpPr/>
        <p:nvPr/>
      </p:nvGrpSpPr>
      <p:grpSpPr>
        <a:xfrm>
          <a:off x="0" y="0"/>
          <a:ext cx="0" cy="0"/>
          <a:chOff x="0" y="0"/>
          <a:chExt cx="0" cy="0"/>
        </a:xfrm>
      </p:grpSpPr>
      <p:sp>
        <p:nvSpPr>
          <p:cNvPr id="4" name="Vrije vorm 3"/>
          <p:cNvSpPr/>
          <p:nvPr userDrawn="1"/>
        </p:nvSpPr>
        <p:spPr>
          <a:xfrm>
            <a:off x="-8467" y="3721100"/>
            <a:ext cx="9177867" cy="1435100"/>
          </a:xfrm>
          <a:custGeom>
            <a:avLst/>
            <a:gdLst>
              <a:gd name="connsiteX0" fmla="*/ 9169400 w 9177867"/>
              <a:gd name="connsiteY0" fmla="*/ 0 h 1913466"/>
              <a:gd name="connsiteX1" fmla="*/ 9177867 w 9177867"/>
              <a:gd name="connsiteY1" fmla="*/ 1896533 h 1913466"/>
              <a:gd name="connsiteX2" fmla="*/ 0 w 9177867"/>
              <a:gd name="connsiteY2" fmla="*/ 1913466 h 1913466"/>
              <a:gd name="connsiteX3" fmla="*/ 8467 w 9177867"/>
              <a:gd name="connsiteY3" fmla="*/ 905933 h 1913466"/>
              <a:gd name="connsiteX4" fmla="*/ 9169400 w 9177867"/>
              <a:gd name="connsiteY4" fmla="*/ 0 h 1913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7867" h="1913466">
                <a:moveTo>
                  <a:pt x="9169400" y="0"/>
                </a:moveTo>
                <a:cubicBezTo>
                  <a:pt x="9172222" y="632178"/>
                  <a:pt x="9175045" y="1264355"/>
                  <a:pt x="9177867" y="1896533"/>
                </a:cubicBezTo>
                <a:lnTo>
                  <a:pt x="0" y="1913466"/>
                </a:lnTo>
                <a:cubicBezTo>
                  <a:pt x="2822" y="1577622"/>
                  <a:pt x="5645" y="1241777"/>
                  <a:pt x="8467" y="905933"/>
                </a:cubicBezTo>
                <a:lnTo>
                  <a:pt x="9169400" y="0"/>
                </a:lnTo>
                <a:close/>
              </a:path>
            </a:pathLst>
          </a:custGeom>
          <a:solidFill>
            <a:srgbClr val="009B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p>
        </p:txBody>
      </p:sp>
      <p:sp>
        <p:nvSpPr>
          <p:cNvPr id="10" name="Titel 9"/>
          <p:cNvSpPr>
            <a:spLocks noGrp="1"/>
          </p:cNvSpPr>
          <p:nvPr>
            <p:ph type="title"/>
          </p:nvPr>
        </p:nvSpPr>
        <p:spPr/>
        <p:txBody>
          <a:bodyPr/>
          <a:lstStyle/>
          <a:p>
            <a:r>
              <a:rPr lang="nl-BE"/>
              <a:t>Titelstijl van model bewerken</a:t>
            </a:r>
            <a:endParaRPr lang="nl-NL"/>
          </a:p>
        </p:txBody>
      </p:sp>
      <p:pic>
        <p:nvPicPr>
          <p:cNvPr id="2" name="Afbeelding 1"/>
          <p:cNvPicPr>
            <a:picLocks noChangeAspect="1"/>
          </p:cNvPicPr>
          <p:nvPr userDrawn="1"/>
        </p:nvPicPr>
        <p:blipFill>
          <a:blip r:embed="rId2"/>
          <a:stretch>
            <a:fillRect/>
          </a:stretch>
        </p:blipFill>
        <p:spPr>
          <a:xfrm>
            <a:off x="224365" y="4602955"/>
            <a:ext cx="1181100" cy="381000"/>
          </a:xfrm>
          <a:prstGeom prst="rect">
            <a:avLst/>
          </a:prstGeom>
        </p:spPr>
      </p:pic>
      <p:sp>
        <p:nvSpPr>
          <p:cNvPr id="7" name="Tijdelijke aanduiding voor tekst 5"/>
          <p:cNvSpPr>
            <a:spLocks noGrp="1"/>
          </p:cNvSpPr>
          <p:nvPr>
            <p:ph type="body" sz="quarter" idx="10"/>
          </p:nvPr>
        </p:nvSpPr>
        <p:spPr>
          <a:xfrm>
            <a:off x="457200" y="1190304"/>
            <a:ext cx="8229600" cy="3533398"/>
          </a:xfrm>
        </p:spPr>
        <p:txBody>
          <a:body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Tree>
    <p:extLst>
      <p:ext uri="{BB962C8B-B14F-4D97-AF65-F5344CB8AC3E}">
        <p14:creationId xmlns:p14="http://schemas.microsoft.com/office/powerpoint/2010/main" val="2737255770"/>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el en object">
    <p:spTree>
      <p:nvGrpSpPr>
        <p:cNvPr id="1" name=""/>
        <p:cNvGrpSpPr/>
        <p:nvPr/>
      </p:nvGrpSpPr>
      <p:grpSpPr>
        <a:xfrm>
          <a:off x="0" y="0"/>
          <a:ext cx="0" cy="0"/>
          <a:chOff x="0" y="0"/>
          <a:chExt cx="0" cy="0"/>
        </a:xfrm>
      </p:grpSpPr>
      <p:sp>
        <p:nvSpPr>
          <p:cNvPr id="7" name="Vrije vorm 6"/>
          <p:cNvSpPr/>
          <p:nvPr userDrawn="1"/>
        </p:nvSpPr>
        <p:spPr>
          <a:xfrm>
            <a:off x="554569" y="3721100"/>
            <a:ext cx="8602134" cy="1428750"/>
          </a:xfrm>
          <a:custGeom>
            <a:avLst/>
            <a:gdLst>
              <a:gd name="connsiteX0" fmla="*/ 0 w 8602134"/>
              <a:gd name="connsiteY0" fmla="*/ 838200 h 1905000"/>
              <a:gd name="connsiteX1" fmla="*/ 372534 w 8602134"/>
              <a:gd name="connsiteY1" fmla="*/ 1905000 h 1905000"/>
              <a:gd name="connsiteX2" fmla="*/ 8602134 w 8602134"/>
              <a:gd name="connsiteY2" fmla="*/ 1905000 h 1905000"/>
              <a:gd name="connsiteX3" fmla="*/ 8593667 w 8602134"/>
              <a:gd name="connsiteY3" fmla="*/ 0 h 1905000"/>
              <a:gd name="connsiteX4" fmla="*/ 0 w 8602134"/>
              <a:gd name="connsiteY4" fmla="*/ 838200 h 190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2134" h="1905000">
                <a:moveTo>
                  <a:pt x="0" y="838200"/>
                </a:moveTo>
                <a:lnTo>
                  <a:pt x="372534" y="1905000"/>
                </a:lnTo>
                <a:lnTo>
                  <a:pt x="8602134" y="1905000"/>
                </a:lnTo>
                <a:cubicBezTo>
                  <a:pt x="8599312" y="1270000"/>
                  <a:pt x="8596489" y="635000"/>
                  <a:pt x="8593667" y="0"/>
                </a:cubicBezTo>
                <a:lnTo>
                  <a:pt x="0" y="838200"/>
                </a:lnTo>
                <a:close/>
              </a:path>
            </a:pathLst>
          </a:custGeom>
          <a:solidFill>
            <a:srgbClr val="009B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p>
        </p:txBody>
      </p:sp>
      <p:pic>
        <p:nvPicPr>
          <p:cNvPr id="9" name="Afbeelding 8"/>
          <p:cNvPicPr>
            <a:picLocks noChangeAspect="1"/>
          </p:cNvPicPr>
          <p:nvPr userDrawn="1"/>
        </p:nvPicPr>
        <p:blipFill>
          <a:blip r:embed="rId2"/>
          <a:stretch>
            <a:fillRect/>
          </a:stretch>
        </p:blipFill>
        <p:spPr>
          <a:xfrm>
            <a:off x="190506" y="4534807"/>
            <a:ext cx="2158999" cy="462643"/>
          </a:xfrm>
          <a:prstGeom prst="rect">
            <a:avLst/>
          </a:prstGeom>
        </p:spPr>
      </p:pic>
      <p:sp>
        <p:nvSpPr>
          <p:cNvPr id="10" name="Titel 9"/>
          <p:cNvSpPr>
            <a:spLocks noGrp="1"/>
          </p:cNvSpPr>
          <p:nvPr>
            <p:ph type="title"/>
          </p:nvPr>
        </p:nvSpPr>
        <p:spPr/>
        <p:txBody>
          <a:bodyPr/>
          <a:lstStyle/>
          <a:p>
            <a:r>
              <a:rPr lang="nl-BE"/>
              <a:t>Titelstijl van model bewerken</a:t>
            </a:r>
            <a:endParaRPr lang="nl-NL"/>
          </a:p>
        </p:txBody>
      </p:sp>
      <p:sp>
        <p:nvSpPr>
          <p:cNvPr id="3" name="Tijdelijke aanduiding voor tekst 2"/>
          <p:cNvSpPr>
            <a:spLocks noGrp="1"/>
          </p:cNvSpPr>
          <p:nvPr>
            <p:ph type="body" sz="quarter" idx="10"/>
          </p:nvPr>
        </p:nvSpPr>
        <p:spPr>
          <a:xfrm>
            <a:off x="457202" y="1200151"/>
            <a:ext cx="8229599" cy="3394472"/>
          </a:xfrm>
        </p:spPr>
        <p:txBody>
          <a:body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Tree>
    <p:extLst>
      <p:ext uri="{BB962C8B-B14F-4D97-AF65-F5344CB8AC3E}">
        <p14:creationId xmlns:p14="http://schemas.microsoft.com/office/powerpoint/2010/main" val="466202507"/>
      </p:ext>
    </p:extLst>
  </p:cSld>
  <p:clrMapOvr>
    <a:masterClrMapping/>
  </p:clrMapOvr>
  <p:transition spd="slow" advClick="0">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1_TEKSTSLIDE_titel boven (zonder tekst)">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A0D22A14-9FD3-3348-A0B2-C585295D177F}"/>
              </a:ext>
            </a:extLst>
          </p:cNvPr>
          <p:cNvSpPr>
            <a:spLocks noGrp="1"/>
          </p:cNvSpPr>
          <p:nvPr>
            <p:ph type="title"/>
          </p:nvPr>
        </p:nvSpPr>
        <p:spPr>
          <a:xfrm>
            <a:off x="309381" y="287595"/>
            <a:ext cx="8545861" cy="468677"/>
          </a:xfrm>
          <a:prstGeom prst="rect">
            <a:avLst/>
          </a:prstGeom>
        </p:spPr>
        <p:txBody>
          <a:bodyPr vert="horz" lIns="0" tIns="0" rIns="0" bIns="0" rtlCol="0" anchor="t" anchorCtr="0">
            <a:normAutofit/>
          </a:bodyPr>
          <a:lstStyle>
            <a:lvl1pPr>
              <a:defRPr sz="3200" b="1">
                <a:solidFill>
                  <a:srgbClr val="009B48"/>
                </a:solidFill>
                <a:latin typeface="+mn-lt"/>
              </a:defRPr>
            </a:lvl1pPr>
          </a:lstStyle>
          <a:p>
            <a:r>
              <a:rPr lang="nl-BE"/>
              <a:t>Calibri, groen, 32 pt, bold, bovenaan gelijnd</a:t>
            </a:r>
            <a:endParaRPr lang="en-US"/>
          </a:p>
        </p:txBody>
      </p:sp>
    </p:spTree>
    <p:extLst>
      <p:ext uri="{BB962C8B-B14F-4D97-AF65-F5344CB8AC3E}">
        <p14:creationId xmlns:p14="http://schemas.microsoft.com/office/powerpoint/2010/main" val="1757764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Image + titel midden">
    <p:spTree>
      <p:nvGrpSpPr>
        <p:cNvPr id="1" name=""/>
        <p:cNvGrpSpPr/>
        <p:nvPr/>
      </p:nvGrpSpPr>
      <p:grpSpPr>
        <a:xfrm>
          <a:off x="0" y="0"/>
          <a:ext cx="0" cy="0"/>
          <a:chOff x="0" y="0"/>
          <a:chExt cx="0" cy="0"/>
        </a:xfrm>
      </p:grpSpPr>
      <p:grpSp>
        <p:nvGrpSpPr>
          <p:cNvPr id="8" name="Groep 7">
            <a:extLst>
              <a:ext uri="{FF2B5EF4-FFF2-40B4-BE49-F238E27FC236}">
                <a16:creationId xmlns:a16="http://schemas.microsoft.com/office/drawing/2014/main" id="{8699D37E-75D0-9F40-A620-6BB95212E2C7}"/>
              </a:ext>
            </a:extLst>
          </p:cNvPr>
          <p:cNvGrpSpPr/>
          <p:nvPr userDrawn="1"/>
        </p:nvGrpSpPr>
        <p:grpSpPr>
          <a:xfrm>
            <a:off x="-1" y="4565271"/>
            <a:ext cx="9150030" cy="578233"/>
            <a:chOff x="0" y="0"/>
            <a:chExt cx="9150029" cy="578232"/>
          </a:xfrm>
        </p:grpSpPr>
        <p:sp>
          <p:nvSpPr>
            <p:cNvPr id="9" name="Handmatige invoer 1">
              <a:extLst>
                <a:ext uri="{FF2B5EF4-FFF2-40B4-BE49-F238E27FC236}">
                  <a16:creationId xmlns:a16="http://schemas.microsoft.com/office/drawing/2014/main" id="{A96ED7FB-0853-624B-8178-A2FDD80EE631}"/>
                </a:ext>
              </a:extLst>
            </p:cNvPr>
            <p:cNvSpPr/>
            <p:nvPr/>
          </p:nvSpPr>
          <p:spPr>
            <a:xfrm>
              <a:off x="0" y="-1"/>
              <a:ext cx="9150030" cy="578233"/>
            </a:xfrm>
            <a:custGeom>
              <a:avLst/>
              <a:gdLst/>
              <a:ahLst/>
              <a:cxnLst>
                <a:cxn ang="0">
                  <a:pos x="wd2" y="hd2"/>
                </a:cxn>
                <a:cxn ang="5400000">
                  <a:pos x="wd2" y="hd2"/>
                </a:cxn>
                <a:cxn ang="10800000">
                  <a:pos x="wd2" y="hd2"/>
                </a:cxn>
                <a:cxn ang="16200000">
                  <a:pos x="wd2" y="hd2"/>
                </a:cxn>
              </a:cxnLst>
              <a:rect l="0" t="0" r="r" b="b"/>
              <a:pathLst>
                <a:path w="21600" h="21600" extrusionOk="0">
                  <a:moveTo>
                    <a:pt x="0" y="13695"/>
                  </a:moveTo>
                  <a:cubicBezTo>
                    <a:pt x="7236" y="10222"/>
                    <a:pt x="14364" y="3474"/>
                    <a:pt x="21600" y="0"/>
                  </a:cubicBezTo>
                  <a:cubicBezTo>
                    <a:pt x="21591" y="8058"/>
                    <a:pt x="21596" y="13542"/>
                    <a:pt x="21587" y="21600"/>
                  </a:cubicBezTo>
                  <a:lnTo>
                    <a:pt x="0" y="21600"/>
                  </a:lnTo>
                  <a:lnTo>
                    <a:pt x="0" y="13695"/>
                  </a:lnTo>
                  <a:close/>
                </a:path>
              </a:pathLst>
            </a:custGeom>
            <a:solidFill>
              <a:srgbClr val="009B4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800"/>
            </a:p>
          </p:txBody>
        </p:sp>
        <p:pic>
          <p:nvPicPr>
            <p:cNvPr id="10" name="Afbeelding 8" descr="Afbeelding 8">
              <a:extLst>
                <a:ext uri="{FF2B5EF4-FFF2-40B4-BE49-F238E27FC236}">
                  <a16:creationId xmlns:a16="http://schemas.microsoft.com/office/drawing/2014/main" id="{0E35ABCC-37C2-2141-9CDE-72D6F84330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102257" y="197530"/>
              <a:ext cx="2008633" cy="305662"/>
            </a:xfrm>
            <a:prstGeom prst="rect">
              <a:avLst/>
            </a:prstGeom>
            <a:ln w="12700" cap="flat">
              <a:noFill/>
              <a:miter lim="400000"/>
            </a:ln>
            <a:effectLst/>
          </p:spPr>
        </p:pic>
      </p:grpSp>
      <p:sp>
        <p:nvSpPr>
          <p:cNvPr id="19" name="Tijdelijke aanduiding voor afbeelding 18">
            <a:extLst>
              <a:ext uri="{FF2B5EF4-FFF2-40B4-BE49-F238E27FC236}">
                <a16:creationId xmlns:a16="http://schemas.microsoft.com/office/drawing/2014/main" id="{0C6DC67E-A4A8-8046-9F48-8618BD576C38}"/>
              </a:ext>
            </a:extLst>
          </p:cNvPr>
          <p:cNvSpPr>
            <a:spLocks noGrp="1"/>
          </p:cNvSpPr>
          <p:nvPr>
            <p:ph type="pic" sz="quarter" idx="10"/>
          </p:nvPr>
        </p:nvSpPr>
        <p:spPr>
          <a:xfrm>
            <a:off x="0" y="0"/>
            <a:ext cx="9144611" cy="4949250"/>
          </a:xfrm>
          <a:custGeom>
            <a:avLst/>
            <a:gdLst>
              <a:gd name="connsiteX0" fmla="*/ 0 w 9144000"/>
              <a:gd name="connsiteY0" fmla="*/ 0 h 4949250"/>
              <a:gd name="connsiteX1" fmla="*/ 9144000 w 9144000"/>
              <a:gd name="connsiteY1" fmla="*/ 0 h 4949250"/>
              <a:gd name="connsiteX2" fmla="*/ 9144000 w 9144000"/>
              <a:gd name="connsiteY2" fmla="*/ 4629934 h 4949250"/>
              <a:gd name="connsiteX3" fmla="*/ 0 w 9144000"/>
              <a:gd name="connsiteY3" fmla="*/ 4949250 h 4949250"/>
              <a:gd name="connsiteX0" fmla="*/ 0 w 9150350"/>
              <a:gd name="connsiteY0" fmla="*/ 0 h 4949250"/>
              <a:gd name="connsiteX1" fmla="*/ 9144000 w 9150350"/>
              <a:gd name="connsiteY1" fmla="*/ 0 h 4949250"/>
              <a:gd name="connsiteX2" fmla="*/ 9150350 w 9150350"/>
              <a:gd name="connsiteY2" fmla="*/ 4591834 h 4949250"/>
              <a:gd name="connsiteX3" fmla="*/ 0 w 9150350"/>
              <a:gd name="connsiteY3" fmla="*/ 4949250 h 4949250"/>
              <a:gd name="connsiteX4" fmla="*/ 0 w 9150350"/>
              <a:gd name="connsiteY4" fmla="*/ 0 h 4949250"/>
              <a:gd name="connsiteX0" fmla="*/ 0 w 9150567"/>
              <a:gd name="connsiteY0" fmla="*/ 0 h 4949250"/>
              <a:gd name="connsiteX1" fmla="*/ 9144000 w 9150567"/>
              <a:gd name="connsiteY1" fmla="*/ 0 h 4949250"/>
              <a:gd name="connsiteX2" fmla="*/ 9150350 w 9150567"/>
              <a:gd name="connsiteY2" fmla="*/ 4591834 h 4949250"/>
              <a:gd name="connsiteX3" fmla="*/ 0 w 9150567"/>
              <a:gd name="connsiteY3" fmla="*/ 4949250 h 4949250"/>
              <a:gd name="connsiteX4" fmla="*/ 0 w 9150567"/>
              <a:gd name="connsiteY4" fmla="*/ 0 h 4949250"/>
              <a:gd name="connsiteX0" fmla="*/ 0 w 9150350"/>
              <a:gd name="connsiteY0" fmla="*/ 0 h 4949250"/>
              <a:gd name="connsiteX1" fmla="*/ 9144000 w 9150350"/>
              <a:gd name="connsiteY1" fmla="*/ 0 h 4949250"/>
              <a:gd name="connsiteX2" fmla="*/ 9150350 w 9150350"/>
              <a:gd name="connsiteY2" fmla="*/ 4591834 h 4949250"/>
              <a:gd name="connsiteX3" fmla="*/ 0 w 9150350"/>
              <a:gd name="connsiteY3" fmla="*/ 4949250 h 4949250"/>
              <a:gd name="connsiteX4" fmla="*/ 0 w 9150350"/>
              <a:gd name="connsiteY4" fmla="*/ 0 h 4949250"/>
              <a:gd name="connsiteX0" fmla="*/ 0 w 9150350"/>
              <a:gd name="connsiteY0" fmla="*/ 0 h 4949250"/>
              <a:gd name="connsiteX1" fmla="*/ 9144000 w 9150350"/>
              <a:gd name="connsiteY1" fmla="*/ 0 h 4949250"/>
              <a:gd name="connsiteX2" fmla="*/ 9150350 w 9150350"/>
              <a:gd name="connsiteY2" fmla="*/ 4591834 h 4949250"/>
              <a:gd name="connsiteX3" fmla="*/ 0 w 9150350"/>
              <a:gd name="connsiteY3" fmla="*/ 4949250 h 4949250"/>
              <a:gd name="connsiteX4" fmla="*/ 0 w 9150350"/>
              <a:gd name="connsiteY4" fmla="*/ 0 h 4949250"/>
              <a:gd name="connsiteX0" fmla="*/ 0 w 9150350"/>
              <a:gd name="connsiteY0" fmla="*/ 0 h 4949250"/>
              <a:gd name="connsiteX1" fmla="*/ 9144000 w 9150350"/>
              <a:gd name="connsiteY1" fmla="*/ 0 h 4949250"/>
              <a:gd name="connsiteX2" fmla="*/ 9150350 w 9150350"/>
              <a:gd name="connsiteY2" fmla="*/ 4712484 h 4949250"/>
              <a:gd name="connsiteX3" fmla="*/ 0 w 9150350"/>
              <a:gd name="connsiteY3" fmla="*/ 4949250 h 4949250"/>
              <a:gd name="connsiteX4" fmla="*/ 0 w 9150350"/>
              <a:gd name="connsiteY4" fmla="*/ 0 h 4949250"/>
              <a:gd name="connsiteX0" fmla="*/ 0 w 9144611"/>
              <a:gd name="connsiteY0" fmla="*/ 0 h 4949250"/>
              <a:gd name="connsiteX1" fmla="*/ 9144000 w 9144611"/>
              <a:gd name="connsiteY1" fmla="*/ 0 h 4949250"/>
              <a:gd name="connsiteX2" fmla="*/ 9144000 w 9144611"/>
              <a:gd name="connsiteY2" fmla="*/ 4579134 h 4949250"/>
              <a:gd name="connsiteX3" fmla="*/ 0 w 9144611"/>
              <a:gd name="connsiteY3" fmla="*/ 4949250 h 4949250"/>
              <a:gd name="connsiteX4" fmla="*/ 0 w 9144611"/>
              <a:gd name="connsiteY4" fmla="*/ 0 h 494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611" h="4949250">
                <a:moveTo>
                  <a:pt x="0" y="0"/>
                </a:moveTo>
                <a:lnTo>
                  <a:pt x="9144000" y="0"/>
                </a:lnTo>
                <a:cubicBezTo>
                  <a:pt x="9146117" y="1530611"/>
                  <a:pt x="9141883" y="3048523"/>
                  <a:pt x="9144000" y="4579134"/>
                </a:cubicBezTo>
                <a:lnTo>
                  <a:pt x="0" y="4949250"/>
                </a:lnTo>
                <a:lnTo>
                  <a:pt x="0" y="0"/>
                </a:lnTo>
                <a:close/>
              </a:path>
            </a:pathLst>
          </a:custGeom>
        </p:spPr>
        <p:txBody>
          <a:bodyPr wrap="square">
            <a:noAutofit/>
          </a:bodyPr>
          <a:lstStyle/>
          <a:p>
            <a:endParaRPr lang="en-GB"/>
          </a:p>
        </p:txBody>
      </p:sp>
      <p:sp>
        <p:nvSpPr>
          <p:cNvPr id="12" name="Title Text">
            <a:extLst>
              <a:ext uri="{FF2B5EF4-FFF2-40B4-BE49-F238E27FC236}">
                <a16:creationId xmlns:a16="http://schemas.microsoft.com/office/drawing/2014/main" id="{878582A4-FFFA-4997-8F8D-897F84FF3417}"/>
              </a:ext>
            </a:extLst>
          </p:cNvPr>
          <p:cNvSpPr txBox="1">
            <a:spLocks noGrp="1"/>
          </p:cNvSpPr>
          <p:nvPr>
            <p:ph type="title" hasCustomPrompt="1"/>
          </p:nvPr>
        </p:nvSpPr>
        <p:spPr>
          <a:xfrm>
            <a:off x="309380" y="851821"/>
            <a:ext cx="7241994" cy="1790701"/>
          </a:xfrm>
          <a:prstGeom prst="rect">
            <a:avLst/>
          </a:prstGeom>
        </p:spPr>
        <p:txBody>
          <a:bodyPr lIns="0" tIns="0" rIns="0" bIns="0" anchor="b"/>
          <a:lstStyle>
            <a:lvl1pPr marL="0" indent="-215993">
              <a:defRPr sz="3200" b="1">
                <a:solidFill>
                  <a:srgbClr val="009B48"/>
                </a:solidFill>
                <a:latin typeface="+mn-lt"/>
              </a:defRPr>
            </a:lvl1pPr>
          </a:lstStyle>
          <a:p>
            <a:r>
              <a:t>Title Text</a:t>
            </a:r>
          </a:p>
        </p:txBody>
      </p:sp>
      <p:sp>
        <p:nvSpPr>
          <p:cNvPr id="13" name="Body Level One…">
            <a:extLst>
              <a:ext uri="{FF2B5EF4-FFF2-40B4-BE49-F238E27FC236}">
                <a16:creationId xmlns:a16="http://schemas.microsoft.com/office/drawing/2014/main" id="{4F59F970-9325-4A64-BCC3-0C171A52AF71}"/>
              </a:ext>
            </a:extLst>
          </p:cNvPr>
          <p:cNvSpPr txBox="1">
            <a:spLocks noGrp="1"/>
          </p:cNvSpPr>
          <p:nvPr>
            <p:ph type="body" sz="quarter" idx="1" hasCustomPrompt="1"/>
          </p:nvPr>
        </p:nvSpPr>
        <p:spPr>
          <a:xfrm>
            <a:off x="309381" y="2661606"/>
            <a:ext cx="5945630" cy="720000"/>
          </a:xfrm>
          <a:prstGeom prst="rect">
            <a:avLst/>
          </a:prstGeom>
        </p:spPr>
        <p:txBody>
          <a:bodyPr lIns="0" tIns="0" rIns="0" bIns="46800"/>
          <a:lstStyle>
            <a:lvl1pPr marL="0" indent="0">
              <a:buSzTx/>
              <a:buFontTx/>
              <a:buNone/>
              <a:defRPr sz="2000" b="1">
                <a:solidFill>
                  <a:srgbClr val="009B48"/>
                </a:solidFill>
                <a:latin typeface="+mn-lt"/>
              </a:defRPr>
            </a:lvl1pPr>
            <a:lvl2pPr marL="0" indent="342892">
              <a:buSzTx/>
              <a:buFontTx/>
              <a:buNone/>
              <a:defRPr sz="1800" b="0">
                <a:solidFill>
                  <a:srgbClr val="009B48"/>
                </a:solidFill>
                <a:latin typeface="+mn-lt"/>
              </a:defRPr>
            </a:lvl2pPr>
            <a:lvl3pPr marL="0" indent="685783">
              <a:buSzTx/>
              <a:buFontTx/>
              <a:buNone/>
              <a:defRPr sz="1500" b="0">
                <a:solidFill>
                  <a:srgbClr val="009B48"/>
                </a:solidFill>
                <a:latin typeface="+mn-lt"/>
              </a:defRPr>
            </a:lvl3pPr>
            <a:lvl4pPr marL="0" indent="1028675">
              <a:buSzTx/>
              <a:buFontTx/>
              <a:buNone/>
              <a:defRPr sz="1400" b="0">
                <a:solidFill>
                  <a:srgbClr val="009B48"/>
                </a:solidFill>
                <a:latin typeface="+mn-lt"/>
              </a:defRPr>
            </a:lvl4pPr>
            <a:lvl5pPr marL="0" indent="1371566">
              <a:buSzTx/>
              <a:buFontTx/>
              <a:buNone/>
              <a:defRPr sz="1200" b="0">
                <a:solidFill>
                  <a:srgbClr val="009B48"/>
                </a:solidFill>
                <a:latin typeface="+mn-lt"/>
              </a:defRPr>
            </a:lvl5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1202571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4_TEKSTLIDE (tekst rechts + beeld links)">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8EB865A-83CF-BE40-9441-6A22E85639AE}"/>
              </a:ext>
            </a:extLst>
          </p:cNvPr>
          <p:cNvSpPr>
            <a:spLocks noGrp="1"/>
          </p:cNvSpPr>
          <p:nvPr>
            <p:ph type="title"/>
          </p:nvPr>
        </p:nvSpPr>
        <p:spPr>
          <a:xfrm>
            <a:off x="309380" y="287594"/>
            <a:ext cx="8545861" cy="994172"/>
          </a:xfrm>
          <a:prstGeom prst="rect">
            <a:avLst/>
          </a:prstGeom>
        </p:spPr>
        <p:txBody>
          <a:bodyPr vert="horz" lIns="0" tIns="0" rIns="0" bIns="0" rtlCol="0" anchor="t" anchorCtr="0">
            <a:normAutofit/>
          </a:bodyPr>
          <a:lstStyle>
            <a:lvl1pPr>
              <a:defRPr sz="3200" b="1">
                <a:solidFill>
                  <a:srgbClr val="009B48"/>
                </a:solidFill>
                <a:latin typeface="+mn-lt"/>
              </a:defRPr>
            </a:lvl1pPr>
          </a:lstStyle>
          <a:p>
            <a:r>
              <a:rPr lang="nl-BE" dirty="0"/>
              <a:t>Calibri, groen, 32 pt, bold, bovenaan gelijnd</a:t>
            </a:r>
            <a:endParaRPr lang="en-US" dirty="0"/>
          </a:p>
        </p:txBody>
      </p:sp>
      <p:sp>
        <p:nvSpPr>
          <p:cNvPr id="6" name="Tijdelijke aanduiding voor afbeelding 8">
            <a:extLst>
              <a:ext uri="{FF2B5EF4-FFF2-40B4-BE49-F238E27FC236}">
                <a16:creationId xmlns:a16="http://schemas.microsoft.com/office/drawing/2014/main" id="{28834C2F-D4D2-F84E-AB9B-8484E82F57FB}"/>
              </a:ext>
            </a:extLst>
          </p:cNvPr>
          <p:cNvSpPr>
            <a:spLocks noGrp="1"/>
          </p:cNvSpPr>
          <p:nvPr>
            <p:ph type="pic" sz="half" idx="13"/>
          </p:nvPr>
        </p:nvSpPr>
        <p:spPr>
          <a:xfrm>
            <a:off x="303029" y="1361601"/>
            <a:ext cx="4283241" cy="2918300"/>
          </a:xfrm>
          <a:prstGeom prst="rect">
            <a:avLst/>
          </a:prstGeom>
        </p:spPr>
        <p:txBody>
          <a:bodyPr lIns="91439" tIns="45719" rIns="91439" bIns="45719">
            <a:noAutofit/>
          </a:bodyPr>
          <a:lstStyle/>
          <a:p>
            <a:endParaRPr/>
          </a:p>
        </p:txBody>
      </p:sp>
      <p:sp>
        <p:nvSpPr>
          <p:cNvPr id="8" name="Tijdelijke aanduiding voor tekst 4">
            <a:extLst>
              <a:ext uri="{FF2B5EF4-FFF2-40B4-BE49-F238E27FC236}">
                <a16:creationId xmlns:a16="http://schemas.microsoft.com/office/drawing/2014/main" id="{E38BDBCA-38FC-7E40-8AC2-3C46ADC48290}"/>
              </a:ext>
            </a:extLst>
          </p:cNvPr>
          <p:cNvSpPr>
            <a:spLocks noGrp="1"/>
          </p:cNvSpPr>
          <p:nvPr>
            <p:ph type="body" idx="1" hasCustomPrompt="1"/>
          </p:nvPr>
        </p:nvSpPr>
        <p:spPr>
          <a:xfrm>
            <a:off x="4832151" y="1361601"/>
            <a:ext cx="4027670" cy="2918300"/>
          </a:xfrm>
          <a:prstGeom prst="rect">
            <a:avLst/>
          </a:prstGeom>
        </p:spPr>
        <p:txBody>
          <a:bodyPr lIns="0" tIns="0" rIns="0" bIns="0"/>
          <a:lstStyle>
            <a:lvl1pPr>
              <a:defRPr sz="2000">
                <a:solidFill>
                  <a:srgbClr val="535353"/>
                </a:solidFill>
              </a:defRPr>
            </a:lvl1pPr>
            <a:lvl2pPr>
              <a:defRPr sz="1800">
                <a:solidFill>
                  <a:srgbClr val="535353"/>
                </a:solidFill>
              </a:defRPr>
            </a:lvl2pPr>
            <a:lvl3pPr>
              <a:defRPr sz="1600">
                <a:solidFill>
                  <a:srgbClr val="535353"/>
                </a:solidFill>
              </a:defRPr>
            </a:lvl3pPr>
          </a:lstStyle>
          <a:p>
            <a:r>
              <a:rPr lang="nl-BE" dirty="0"/>
              <a:t>Calibri antraciet grijs, 20 pt</a:t>
            </a:r>
          </a:p>
          <a:p>
            <a:pPr lvl="1"/>
            <a:r>
              <a:rPr lang="nl-BE" dirty="0"/>
              <a:t>Calibri, antractiet grijs, 18 pt</a:t>
            </a:r>
          </a:p>
          <a:p>
            <a:pPr lvl="2"/>
            <a:r>
              <a:rPr lang="nl-BE" dirty="0"/>
              <a:t>Calibri, antraciet grijs, 16 pt </a:t>
            </a:r>
          </a:p>
        </p:txBody>
      </p:sp>
    </p:spTree>
    <p:extLst>
      <p:ext uri="{BB962C8B-B14F-4D97-AF65-F5344CB8AC3E}">
        <p14:creationId xmlns:p14="http://schemas.microsoft.com/office/powerpoint/2010/main" val="1920872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5_TEKSTLIDE (twee kolommen + achtergrond)">
    <p:spTree>
      <p:nvGrpSpPr>
        <p:cNvPr id="1" name=""/>
        <p:cNvGrpSpPr/>
        <p:nvPr/>
      </p:nvGrpSpPr>
      <p:grpSpPr>
        <a:xfrm>
          <a:off x="0" y="0"/>
          <a:ext cx="0" cy="0"/>
          <a:chOff x="0" y="0"/>
          <a:chExt cx="0" cy="0"/>
        </a:xfrm>
      </p:grpSpPr>
      <p:grpSp>
        <p:nvGrpSpPr>
          <p:cNvPr id="8" name="Groep 7">
            <a:extLst>
              <a:ext uri="{FF2B5EF4-FFF2-40B4-BE49-F238E27FC236}">
                <a16:creationId xmlns:a16="http://schemas.microsoft.com/office/drawing/2014/main" id="{8699D37E-75D0-9F40-A620-6BB95212E2C7}"/>
              </a:ext>
            </a:extLst>
          </p:cNvPr>
          <p:cNvGrpSpPr/>
          <p:nvPr userDrawn="1"/>
        </p:nvGrpSpPr>
        <p:grpSpPr>
          <a:xfrm>
            <a:off x="-1" y="4565270"/>
            <a:ext cx="9150030" cy="578233"/>
            <a:chOff x="0" y="0"/>
            <a:chExt cx="9150029" cy="578232"/>
          </a:xfrm>
        </p:grpSpPr>
        <p:sp>
          <p:nvSpPr>
            <p:cNvPr id="9" name="Handmatige invoer 1">
              <a:extLst>
                <a:ext uri="{FF2B5EF4-FFF2-40B4-BE49-F238E27FC236}">
                  <a16:creationId xmlns:a16="http://schemas.microsoft.com/office/drawing/2014/main" id="{A96ED7FB-0853-624B-8178-A2FDD80EE631}"/>
                </a:ext>
              </a:extLst>
            </p:cNvPr>
            <p:cNvSpPr/>
            <p:nvPr/>
          </p:nvSpPr>
          <p:spPr>
            <a:xfrm>
              <a:off x="0" y="-1"/>
              <a:ext cx="9150030" cy="578233"/>
            </a:xfrm>
            <a:custGeom>
              <a:avLst/>
              <a:gdLst/>
              <a:ahLst/>
              <a:cxnLst>
                <a:cxn ang="0">
                  <a:pos x="wd2" y="hd2"/>
                </a:cxn>
                <a:cxn ang="5400000">
                  <a:pos x="wd2" y="hd2"/>
                </a:cxn>
                <a:cxn ang="10800000">
                  <a:pos x="wd2" y="hd2"/>
                </a:cxn>
                <a:cxn ang="16200000">
                  <a:pos x="wd2" y="hd2"/>
                </a:cxn>
              </a:cxnLst>
              <a:rect l="0" t="0" r="r" b="b"/>
              <a:pathLst>
                <a:path w="21600" h="21600" extrusionOk="0">
                  <a:moveTo>
                    <a:pt x="0" y="13695"/>
                  </a:moveTo>
                  <a:cubicBezTo>
                    <a:pt x="7236" y="10222"/>
                    <a:pt x="14364" y="3474"/>
                    <a:pt x="21600" y="0"/>
                  </a:cubicBezTo>
                  <a:cubicBezTo>
                    <a:pt x="21591" y="8058"/>
                    <a:pt x="21596" y="13542"/>
                    <a:pt x="21587" y="21600"/>
                  </a:cubicBezTo>
                  <a:lnTo>
                    <a:pt x="0" y="21600"/>
                  </a:lnTo>
                  <a:lnTo>
                    <a:pt x="0" y="13695"/>
                  </a:lnTo>
                  <a:close/>
                </a:path>
              </a:pathLst>
            </a:custGeom>
            <a:solidFill>
              <a:srgbClr val="009B4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10" name="Afbeelding 8" descr="Afbeelding 8">
              <a:extLst>
                <a:ext uri="{FF2B5EF4-FFF2-40B4-BE49-F238E27FC236}">
                  <a16:creationId xmlns:a16="http://schemas.microsoft.com/office/drawing/2014/main" id="{0E35ABCC-37C2-2141-9CDE-72D6F84330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102257" y="197530"/>
              <a:ext cx="2008633" cy="305662"/>
            </a:xfrm>
            <a:prstGeom prst="rect">
              <a:avLst/>
            </a:prstGeom>
            <a:ln w="12700" cap="flat">
              <a:noFill/>
              <a:miter lim="400000"/>
            </a:ln>
            <a:effectLst/>
          </p:spPr>
        </p:pic>
      </p:grpSp>
      <p:sp>
        <p:nvSpPr>
          <p:cNvPr id="11" name="Title Placeholder 1">
            <a:extLst>
              <a:ext uri="{FF2B5EF4-FFF2-40B4-BE49-F238E27FC236}">
                <a16:creationId xmlns:a16="http://schemas.microsoft.com/office/drawing/2014/main" id="{EB4615F5-6B99-134B-BA14-F885568F73D2}"/>
              </a:ext>
            </a:extLst>
          </p:cNvPr>
          <p:cNvSpPr>
            <a:spLocks noGrp="1"/>
          </p:cNvSpPr>
          <p:nvPr>
            <p:ph type="title"/>
          </p:nvPr>
        </p:nvSpPr>
        <p:spPr>
          <a:xfrm>
            <a:off x="309380" y="287594"/>
            <a:ext cx="8545861" cy="994172"/>
          </a:xfrm>
          <a:prstGeom prst="rect">
            <a:avLst/>
          </a:prstGeom>
        </p:spPr>
        <p:txBody>
          <a:bodyPr vert="horz" lIns="0" tIns="0" rIns="0" bIns="0" rtlCol="0" anchor="t" anchorCtr="0">
            <a:normAutofit/>
          </a:bodyPr>
          <a:lstStyle>
            <a:lvl1pPr>
              <a:defRPr sz="3200" b="1">
                <a:solidFill>
                  <a:srgbClr val="009B48"/>
                </a:solidFill>
                <a:latin typeface="+mn-lt"/>
              </a:defRPr>
            </a:lvl1pPr>
          </a:lstStyle>
          <a:p>
            <a:r>
              <a:rPr lang="nl-BE" dirty="0"/>
              <a:t>Calibri, groen, 32 pt, bold, bovenaan gelijnd</a:t>
            </a:r>
            <a:endParaRPr lang="en-US" dirty="0"/>
          </a:p>
        </p:txBody>
      </p:sp>
      <p:sp>
        <p:nvSpPr>
          <p:cNvPr id="16" name="Tijdelijke aanduiding voor tekst 4">
            <a:extLst>
              <a:ext uri="{FF2B5EF4-FFF2-40B4-BE49-F238E27FC236}">
                <a16:creationId xmlns:a16="http://schemas.microsoft.com/office/drawing/2014/main" id="{96CD30C3-DC28-400C-A49E-176E63724AD8}"/>
              </a:ext>
            </a:extLst>
          </p:cNvPr>
          <p:cNvSpPr>
            <a:spLocks noGrp="1"/>
          </p:cNvSpPr>
          <p:nvPr>
            <p:ph type="body" idx="1" hasCustomPrompt="1"/>
          </p:nvPr>
        </p:nvSpPr>
        <p:spPr>
          <a:xfrm>
            <a:off x="309380" y="1361601"/>
            <a:ext cx="4027670" cy="2918300"/>
          </a:xfrm>
          <a:prstGeom prst="rect">
            <a:avLst/>
          </a:prstGeom>
          <a:solidFill>
            <a:srgbClr val="00B050">
              <a:alpha val="4000"/>
            </a:srgbClr>
          </a:solidFill>
        </p:spPr>
        <p:txBody>
          <a:bodyPr lIns="0" tIns="0" rIns="0" bIns="0"/>
          <a:lstStyle>
            <a:lvl1pPr>
              <a:defRPr sz="2000">
                <a:solidFill>
                  <a:srgbClr val="535353"/>
                </a:solidFill>
              </a:defRPr>
            </a:lvl1pPr>
            <a:lvl2pPr>
              <a:defRPr sz="1800">
                <a:solidFill>
                  <a:srgbClr val="535353"/>
                </a:solidFill>
              </a:defRPr>
            </a:lvl2pPr>
            <a:lvl3pPr>
              <a:defRPr sz="1600">
                <a:solidFill>
                  <a:srgbClr val="535353"/>
                </a:solidFill>
              </a:defRPr>
            </a:lvl3pPr>
          </a:lstStyle>
          <a:p>
            <a:r>
              <a:rPr lang="nl-BE" dirty="0"/>
              <a:t>Calibri antraciet grijs, 20 pt</a:t>
            </a:r>
          </a:p>
          <a:p>
            <a:pPr lvl="1"/>
            <a:r>
              <a:rPr lang="nl-BE" dirty="0"/>
              <a:t>Calibri, antractiet grijs, 18 pt</a:t>
            </a:r>
          </a:p>
          <a:p>
            <a:pPr lvl="2"/>
            <a:r>
              <a:rPr lang="nl-BE" dirty="0"/>
              <a:t>Calibri, antraciet grijs, 16 pt </a:t>
            </a:r>
          </a:p>
        </p:txBody>
      </p:sp>
      <p:sp>
        <p:nvSpPr>
          <p:cNvPr id="17" name="Tijdelijke aanduiding voor tekst 4">
            <a:extLst>
              <a:ext uri="{FF2B5EF4-FFF2-40B4-BE49-F238E27FC236}">
                <a16:creationId xmlns:a16="http://schemas.microsoft.com/office/drawing/2014/main" id="{2626BDC3-B11A-405C-B7AB-453E8363EC45}"/>
              </a:ext>
            </a:extLst>
          </p:cNvPr>
          <p:cNvSpPr>
            <a:spLocks noGrp="1"/>
          </p:cNvSpPr>
          <p:nvPr>
            <p:ph type="body" idx="10" hasCustomPrompt="1"/>
          </p:nvPr>
        </p:nvSpPr>
        <p:spPr>
          <a:xfrm>
            <a:off x="4827571" y="1361601"/>
            <a:ext cx="4027670" cy="2918300"/>
          </a:xfrm>
          <a:prstGeom prst="rect">
            <a:avLst/>
          </a:prstGeom>
          <a:solidFill>
            <a:srgbClr val="00B050">
              <a:alpha val="4000"/>
            </a:srgbClr>
          </a:solidFill>
        </p:spPr>
        <p:txBody>
          <a:bodyPr lIns="0" tIns="0" rIns="0" bIns="0"/>
          <a:lstStyle>
            <a:lvl1pPr>
              <a:defRPr sz="2000">
                <a:solidFill>
                  <a:srgbClr val="535353"/>
                </a:solidFill>
              </a:defRPr>
            </a:lvl1pPr>
            <a:lvl2pPr>
              <a:defRPr sz="1800">
                <a:solidFill>
                  <a:srgbClr val="535353"/>
                </a:solidFill>
              </a:defRPr>
            </a:lvl2pPr>
            <a:lvl3pPr>
              <a:defRPr sz="1600">
                <a:solidFill>
                  <a:srgbClr val="535353"/>
                </a:solidFill>
              </a:defRPr>
            </a:lvl3pPr>
          </a:lstStyle>
          <a:p>
            <a:r>
              <a:rPr lang="nl-BE" dirty="0"/>
              <a:t>Calibri antraciet grijs, 20 pt</a:t>
            </a:r>
          </a:p>
          <a:p>
            <a:pPr lvl="1"/>
            <a:r>
              <a:rPr lang="nl-BE" dirty="0"/>
              <a:t>Calibri, antractiet grijs, 18 pt</a:t>
            </a:r>
          </a:p>
          <a:p>
            <a:pPr lvl="2"/>
            <a:r>
              <a:rPr lang="nl-BE" dirty="0"/>
              <a:t>Calibri, antraciet grijs, 16 pt </a:t>
            </a:r>
          </a:p>
        </p:txBody>
      </p:sp>
    </p:spTree>
    <p:extLst>
      <p:ext uri="{BB962C8B-B14F-4D97-AF65-F5344CB8AC3E}">
        <p14:creationId xmlns:p14="http://schemas.microsoft.com/office/powerpoint/2010/main" val="692250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6_TEKSTLIDE (drie kolommen + achtergrond)">
    <p:spTree>
      <p:nvGrpSpPr>
        <p:cNvPr id="1" name=""/>
        <p:cNvGrpSpPr/>
        <p:nvPr/>
      </p:nvGrpSpPr>
      <p:grpSpPr>
        <a:xfrm>
          <a:off x="0" y="0"/>
          <a:ext cx="0" cy="0"/>
          <a:chOff x="0" y="0"/>
          <a:chExt cx="0" cy="0"/>
        </a:xfrm>
      </p:grpSpPr>
      <p:grpSp>
        <p:nvGrpSpPr>
          <p:cNvPr id="8" name="Groep 7">
            <a:extLst>
              <a:ext uri="{FF2B5EF4-FFF2-40B4-BE49-F238E27FC236}">
                <a16:creationId xmlns:a16="http://schemas.microsoft.com/office/drawing/2014/main" id="{8699D37E-75D0-9F40-A620-6BB95212E2C7}"/>
              </a:ext>
            </a:extLst>
          </p:cNvPr>
          <p:cNvGrpSpPr/>
          <p:nvPr userDrawn="1"/>
        </p:nvGrpSpPr>
        <p:grpSpPr>
          <a:xfrm>
            <a:off x="-1" y="4565270"/>
            <a:ext cx="9150030" cy="578233"/>
            <a:chOff x="0" y="0"/>
            <a:chExt cx="9150029" cy="578232"/>
          </a:xfrm>
        </p:grpSpPr>
        <p:sp>
          <p:nvSpPr>
            <p:cNvPr id="9" name="Handmatige invoer 1">
              <a:extLst>
                <a:ext uri="{FF2B5EF4-FFF2-40B4-BE49-F238E27FC236}">
                  <a16:creationId xmlns:a16="http://schemas.microsoft.com/office/drawing/2014/main" id="{A96ED7FB-0853-624B-8178-A2FDD80EE631}"/>
                </a:ext>
              </a:extLst>
            </p:cNvPr>
            <p:cNvSpPr/>
            <p:nvPr/>
          </p:nvSpPr>
          <p:spPr>
            <a:xfrm>
              <a:off x="0" y="-1"/>
              <a:ext cx="9150030" cy="578233"/>
            </a:xfrm>
            <a:custGeom>
              <a:avLst/>
              <a:gdLst/>
              <a:ahLst/>
              <a:cxnLst>
                <a:cxn ang="0">
                  <a:pos x="wd2" y="hd2"/>
                </a:cxn>
                <a:cxn ang="5400000">
                  <a:pos x="wd2" y="hd2"/>
                </a:cxn>
                <a:cxn ang="10800000">
                  <a:pos x="wd2" y="hd2"/>
                </a:cxn>
                <a:cxn ang="16200000">
                  <a:pos x="wd2" y="hd2"/>
                </a:cxn>
              </a:cxnLst>
              <a:rect l="0" t="0" r="r" b="b"/>
              <a:pathLst>
                <a:path w="21600" h="21600" extrusionOk="0">
                  <a:moveTo>
                    <a:pt x="0" y="13695"/>
                  </a:moveTo>
                  <a:cubicBezTo>
                    <a:pt x="7236" y="10222"/>
                    <a:pt x="14364" y="3474"/>
                    <a:pt x="21600" y="0"/>
                  </a:cubicBezTo>
                  <a:cubicBezTo>
                    <a:pt x="21591" y="8058"/>
                    <a:pt x="21596" y="13542"/>
                    <a:pt x="21587" y="21600"/>
                  </a:cubicBezTo>
                  <a:lnTo>
                    <a:pt x="0" y="21600"/>
                  </a:lnTo>
                  <a:lnTo>
                    <a:pt x="0" y="13695"/>
                  </a:lnTo>
                  <a:close/>
                </a:path>
              </a:pathLst>
            </a:custGeom>
            <a:solidFill>
              <a:srgbClr val="009B4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10" name="Afbeelding 8" descr="Afbeelding 8">
              <a:extLst>
                <a:ext uri="{FF2B5EF4-FFF2-40B4-BE49-F238E27FC236}">
                  <a16:creationId xmlns:a16="http://schemas.microsoft.com/office/drawing/2014/main" id="{0E35ABCC-37C2-2141-9CDE-72D6F84330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102257" y="197530"/>
              <a:ext cx="2008633" cy="305662"/>
            </a:xfrm>
            <a:prstGeom prst="rect">
              <a:avLst/>
            </a:prstGeom>
            <a:ln w="12700" cap="flat">
              <a:noFill/>
              <a:miter lim="400000"/>
            </a:ln>
            <a:effectLst/>
          </p:spPr>
        </p:pic>
      </p:grpSp>
      <p:sp>
        <p:nvSpPr>
          <p:cNvPr id="11" name="Title Placeholder 1">
            <a:extLst>
              <a:ext uri="{FF2B5EF4-FFF2-40B4-BE49-F238E27FC236}">
                <a16:creationId xmlns:a16="http://schemas.microsoft.com/office/drawing/2014/main" id="{EB4615F5-6B99-134B-BA14-F885568F73D2}"/>
              </a:ext>
            </a:extLst>
          </p:cNvPr>
          <p:cNvSpPr>
            <a:spLocks noGrp="1"/>
          </p:cNvSpPr>
          <p:nvPr>
            <p:ph type="title"/>
          </p:nvPr>
        </p:nvSpPr>
        <p:spPr>
          <a:xfrm>
            <a:off x="309380" y="287594"/>
            <a:ext cx="8545861" cy="994172"/>
          </a:xfrm>
          <a:prstGeom prst="rect">
            <a:avLst/>
          </a:prstGeom>
        </p:spPr>
        <p:txBody>
          <a:bodyPr vert="horz" lIns="0" tIns="0" rIns="0" bIns="0" rtlCol="0" anchor="t" anchorCtr="0">
            <a:normAutofit/>
          </a:bodyPr>
          <a:lstStyle>
            <a:lvl1pPr>
              <a:defRPr sz="3200" b="1">
                <a:solidFill>
                  <a:srgbClr val="009B48"/>
                </a:solidFill>
                <a:latin typeface="+mn-lt"/>
              </a:defRPr>
            </a:lvl1pPr>
          </a:lstStyle>
          <a:p>
            <a:r>
              <a:rPr lang="nl-BE" dirty="0"/>
              <a:t>Calibri, groen, 32 pt, bold, bovenaan gelijnd</a:t>
            </a:r>
            <a:endParaRPr lang="en-US" dirty="0"/>
          </a:p>
        </p:txBody>
      </p:sp>
      <p:sp>
        <p:nvSpPr>
          <p:cNvPr id="16" name="Tijdelijke aanduiding voor tekst 4">
            <a:extLst>
              <a:ext uri="{FF2B5EF4-FFF2-40B4-BE49-F238E27FC236}">
                <a16:creationId xmlns:a16="http://schemas.microsoft.com/office/drawing/2014/main" id="{96CD30C3-DC28-400C-A49E-176E63724AD8}"/>
              </a:ext>
            </a:extLst>
          </p:cNvPr>
          <p:cNvSpPr>
            <a:spLocks noGrp="1"/>
          </p:cNvSpPr>
          <p:nvPr>
            <p:ph type="body" idx="1" hasCustomPrompt="1"/>
          </p:nvPr>
        </p:nvSpPr>
        <p:spPr>
          <a:xfrm>
            <a:off x="309380" y="1361601"/>
            <a:ext cx="2610000" cy="2918300"/>
          </a:xfrm>
          <a:prstGeom prst="rect">
            <a:avLst/>
          </a:prstGeom>
          <a:solidFill>
            <a:srgbClr val="00B050">
              <a:alpha val="4000"/>
            </a:srgbClr>
          </a:solidFill>
        </p:spPr>
        <p:txBody>
          <a:bodyPr lIns="0" tIns="0" rIns="0" bIns="0"/>
          <a:lstStyle>
            <a:lvl1pPr>
              <a:defRPr sz="1600">
                <a:solidFill>
                  <a:srgbClr val="535353"/>
                </a:solidFill>
              </a:defRPr>
            </a:lvl1pPr>
            <a:lvl2pPr>
              <a:defRPr sz="1800">
                <a:solidFill>
                  <a:srgbClr val="535353"/>
                </a:solidFill>
              </a:defRPr>
            </a:lvl2pPr>
            <a:lvl3pPr>
              <a:defRPr sz="1600">
                <a:solidFill>
                  <a:srgbClr val="535353"/>
                </a:solidFill>
              </a:defRPr>
            </a:lvl3pPr>
          </a:lstStyle>
          <a:p>
            <a:r>
              <a:rPr lang="nl-BE" dirty="0" err="1"/>
              <a:t>Calibri</a:t>
            </a:r>
            <a:r>
              <a:rPr lang="nl-BE" dirty="0"/>
              <a:t> antraciet grijs, 16 </a:t>
            </a:r>
            <a:r>
              <a:rPr lang="nl-BE" dirty="0" err="1"/>
              <a:t>pt</a:t>
            </a:r>
            <a:endParaRPr lang="nl-BE" dirty="0"/>
          </a:p>
        </p:txBody>
      </p:sp>
      <p:sp>
        <p:nvSpPr>
          <p:cNvPr id="14" name="Tijdelijke aanduiding voor tekst 4">
            <a:extLst>
              <a:ext uri="{FF2B5EF4-FFF2-40B4-BE49-F238E27FC236}">
                <a16:creationId xmlns:a16="http://schemas.microsoft.com/office/drawing/2014/main" id="{5D8FA13E-AFF2-4085-9D73-2E417BF6CC8C}"/>
              </a:ext>
            </a:extLst>
          </p:cNvPr>
          <p:cNvSpPr>
            <a:spLocks noGrp="1"/>
          </p:cNvSpPr>
          <p:nvPr>
            <p:ph type="body" idx="10" hasCustomPrompt="1"/>
          </p:nvPr>
        </p:nvSpPr>
        <p:spPr>
          <a:xfrm>
            <a:off x="3267000" y="1361601"/>
            <a:ext cx="2610000" cy="2918300"/>
          </a:xfrm>
          <a:prstGeom prst="rect">
            <a:avLst/>
          </a:prstGeom>
          <a:solidFill>
            <a:srgbClr val="00B050">
              <a:alpha val="4000"/>
            </a:srgbClr>
          </a:solidFill>
        </p:spPr>
        <p:txBody>
          <a:bodyPr lIns="0" tIns="0" rIns="0" bIns="0"/>
          <a:lstStyle>
            <a:lvl1pPr>
              <a:defRPr sz="1600">
                <a:solidFill>
                  <a:srgbClr val="535353"/>
                </a:solidFill>
              </a:defRPr>
            </a:lvl1pPr>
            <a:lvl2pPr>
              <a:defRPr sz="1800">
                <a:solidFill>
                  <a:srgbClr val="535353"/>
                </a:solidFill>
              </a:defRPr>
            </a:lvl2pPr>
            <a:lvl3pPr>
              <a:defRPr sz="1600">
                <a:solidFill>
                  <a:srgbClr val="535353"/>
                </a:solidFill>
              </a:defRPr>
            </a:lvl3pPr>
          </a:lstStyle>
          <a:p>
            <a:r>
              <a:rPr lang="nl-BE" dirty="0" err="1"/>
              <a:t>Calibri</a:t>
            </a:r>
            <a:r>
              <a:rPr lang="nl-BE" dirty="0"/>
              <a:t> antraciet grijs, 16 </a:t>
            </a:r>
            <a:r>
              <a:rPr lang="nl-BE" dirty="0" err="1"/>
              <a:t>pt</a:t>
            </a:r>
            <a:endParaRPr lang="nl-BE" dirty="0"/>
          </a:p>
        </p:txBody>
      </p:sp>
      <p:sp>
        <p:nvSpPr>
          <p:cNvPr id="15" name="Tijdelijke aanduiding voor tekst 4">
            <a:extLst>
              <a:ext uri="{FF2B5EF4-FFF2-40B4-BE49-F238E27FC236}">
                <a16:creationId xmlns:a16="http://schemas.microsoft.com/office/drawing/2014/main" id="{B77492B6-1416-4A63-9386-FA96B47E2853}"/>
              </a:ext>
            </a:extLst>
          </p:cNvPr>
          <p:cNvSpPr>
            <a:spLocks noGrp="1"/>
          </p:cNvSpPr>
          <p:nvPr>
            <p:ph type="body" idx="11" hasCustomPrompt="1"/>
          </p:nvPr>
        </p:nvSpPr>
        <p:spPr>
          <a:xfrm>
            <a:off x="6245241" y="1361601"/>
            <a:ext cx="2610000" cy="2918300"/>
          </a:xfrm>
          <a:prstGeom prst="rect">
            <a:avLst/>
          </a:prstGeom>
          <a:solidFill>
            <a:srgbClr val="00B050">
              <a:alpha val="4000"/>
            </a:srgbClr>
          </a:solidFill>
        </p:spPr>
        <p:txBody>
          <a:bodyPr lIns="0" tIns="0" rIns="0" bIns="0"/>
          <a:lstStyle>
            <a:lvl1pPr>
              <a:defRPr sz="1600">
                <a:solidFill>
                  <a:srgbClr val="535353"/>
                </a:solidFill>
              </a:defRPr>
            </a:lvl1pPr>
            <a:lvl2pPr>
              <a:defRPr sz="1800">
                <a:solidFill>
                  <a:srgbClr val="535353"/>
                </a:solidFill>
              </a:defRPr>
            </a:lvl2pPr>
            <a:lvl3pPr>
              <a:defRPr sz="1600">
                <a:solidFill>
                  <a:srgbClr val="535353"/>
                </a:solidFill>
              </a:defRPr>
            </a:lvl3pPr>
          </a:lstStyle>
          <a:p>
            <a:r>
              <a:rPr lang="nl-BE" dirty="0" err="1"/>
              <a:t>Calibri</a:t>
            </a:r>
            <a:r>
              <a:rPr lang="nl-BE" dirty="0"/>
              <a:t> antraciet grijs, 16 </a:t>
            </a:r>
            <a:r>
              <a:rPr lang="nl-BE" dirty="0" err="1"/>
              <a:t>pt</a:t>
            </a:r>
            <a:endParaRPr lang="nl-BE" dirty="0"/>
          </a:p>
        </p:txBody>
      </p:sp>
    </p:spTree>
    <p:extLst>
      <p:ext uri="{BB962C8B-B14F-4D97-AF65-F5344CB8AC3E}">
        <p14:creationId xmlns:p14="http://schemas.microsoft.com/office/powerpoint/2010/main" val="368599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7_beeld + titel boven">
    <p:spTree>
      <p:nvGrpSpPr>
        <p:cNvPr id="1" name=""/>
        <p:cNvGrpSpPr/>
        <p:nvPr/>
      </p:nvGrpSpPr>
      <p:grpSpPr>
        <a:xfrm>
          <a:off x="0" y="0"/>
          <a:ext cx="0" cy="0"/>
          <a:chOff x="0" y="0"/>
          <a:chExt cx="0" cy="0"/>
        </a:xfrm>
      </p:grpSpPr>
      <p:grpSp>
        <p:nvGrpSpPr>
          <p:cNvPr id="8" name="Groep 7">
            <a:extLst>
              <a:ext uri="{FF2B5EF4-FFF2-40B4-BE49-F238E27FC236}">
                <a16:creationId xmlns:a16="http://schemas.microsoft.com/office/drawing/2014/main" id="{8699D37E-75D0-9F40-A620-6BB95212E2C7}"/>
              </a:ext>
            </a:extLst>
          </p:cNvPr>
          <p:cNvGrpSpPr/>
          <p:nvPr userDrawn="1"/>
        </p:nvGrpSpPr>
        <p:grpSpPr>
          <a:xfrm>
            <a:off x="-1" y="4565270"/>
            <a:ext cx="9150030" cy="578233"/>
            <a:chOff x="0" y="0"/>
            <a:chExt cx="9150029" cy="578232"/>
          </a:xfrm>
        </p:grpSpPr>
        <p:sp>
          <p:nvSpPr>
            <p:cNvPr id="9" name="Handmatige invoer 1">
              <a:extLst>
                <a:ext uri="{FF2B5EF4-FFF2-40B4-BE49-F238E27FC236}">
                  <a16:creationId xmlns:a16="http://schemas.microsoft.com/office/drawing/2014/main" id="{A96ED7FB-0853-624B-8178-A2FDD80EE631}"/>
                </a:ext>
              </a:extLst>
            </p:cNvPr>
            <p:cNvSpPr/>
            <p:nvPr/>
          </p:nvSpPr>
          <p:spPr>
            <a:xfrm>
              <a:off x="0" y="-1"/>
              <a:ext cx="9150030" cy="578233"/>
            </a:xfrm>
            <a:custGeom>
              <a:avLst/>
              <a:gdLst/>
              <a:ahLst/>
              <a:cxnLst>
                <a:cxn ang="0">
                  <a:pos x="wd2" y="hd2"/>
                </a:cxn>
                <a:cxn ang="5400000">
                  <a:pos x="wd2" y="hd2"/>
                </a:cxn>
                <a:cxn ang="10800000">
                  <a:pos x="wd2" y="hd2"/>
                </a:cxn>
                <a:cxn ang="16200000">
                  <a:pos x="wd2" y="hd2"/>
                </a:cxn>
              </a:cxnLst>
              <a:rect l="0" t="0" r="r" b="b"/>
              <a:pathLst>
                <a:path w="21600" h="21600" extrusionOk="0">
                  <a:moveTo>
                    <a:pt x="0" y="13695"/>
                  </a:moveTo>
                  <a:cubicBezTo>
                    <a:pt x="7236" y="10222"/>
                    <a:pt x="14364" y="3474"/>
                    <a:pt x="21600" y="0"/>
                  </a:cubicBezTo>
                  <a:cubicBezTo>
                    <a:pt x="21591" y="8058"/>
                    <a:pt x="21596" y="13542"/>
                    <a:pt x="21587" y="21600"/>
                  </a:cubicBezTo>
                  <a:lnTo>
                    <a:pt x="0" y="21600"/>
                  </a:lnTo>
                  <a:lnTo>
                    <a:pt x="0" y="13695"/>
                  </a:lnTo>
                  <a:close/>
                </a:path>
              </a:pathLst>
            </a:custGeom>
            <a:solidFill>
              <a:srgbClr val="009B4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10" name="Afbeelding 8" descr="Afbeelding 8">
              <a:extLst>
                <a:ext uri="{FF2B5EF4-FFF2-40B4-BE49-F238E27FC236}">
                  <a16:creationId xmlns:a16="http://schemas.microsoft.com/office/drawing/2014/main" id="{0E35ABCC-37C2-2141-9CDE-72D6F84330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102257" y="197530"/>
              <a:ext cx="2008633" cy="305662"/>
            </a:xfrm>
            <a:prstGeom prst="rect">
              <a:avLst/>
            </a:prstGeom>
            <a:ln w="12700" cap="flat">
              <a:noFill/>
              <a:miter lim="400000"/>
            </a:ln>
            <a:effectLst/>
          </p:spPr>
        </p:pic>
      </p:grpSp>
      <p:sp>
        <p:nvSpPr>
          <p:cNvPr id="19" name="Tijdelijke aanduiding voor afbeelding 18">
            <a:extLst>
              <a:ext uri="{FF2B5EF4-FFF2-40B4-BE49-F238E27FC236}">
                <a16:creationId xmlns:a16="http://schemas.microsoft.com/office/drawing/2014/main" id="{0C6DC67E-A4A8-8046-9F48-8618BD576C38}"/>
              </a:ext>
            </a:extLst>
          </p:cNvPr>
          <p:cNvSpPr>
            <a:spLocks noGrp="1"/>
          </p:cNvSpPr>
          <p:nvPr>
            <p:ph type="pic" sz="quarter" idx="10"/>
          </p:nvPr>
        </p:nvSpPr>
        <p:spPr>
          <a:xfrm>
            <a:off x="-1" y="0"/>
            <a:ext cx="9144611" cy="4949250"/>
          </a:xfrm>
          <a:custGeom>
            <a:avLst/>
            <a:gdLst>
              <a:gd name="connsiteX0" fmla="*/ 0 w 9144000"/>
              <a:gd name="connsiteY0" fmla="*/ 0 h 4949250"/>
              <a:gd name="connsiteX1" fmla="*/ 9144000 w 9144000"/>
              <a:gd name="connsiteY1" fmla="*/ 0 h 4949250"/>
              <a:gd name="connsiteX2" fmla="*/ 9144000 w 9144000"/>
              <a:gd name="connsiteY2" fmla="*/ 4629934 h 4949250"/>
              <a:gd name="connsiteX3" fmla="*/ 0 w 9144000"/>
              <a:gd name="connsiteY3" fmla="*/ 4949250 h 4949250"/>
              <a:gd name="connsiteX0" fmla="*/ 0 w 9150350"/>
              <a:gd name="connsiteY0" fmla="*/ 0 h 4949250"/>
              <a:gd name="connsiteX1" fmla="*/ 9144000 w 9150350"/>
              <a:gd name="connsiteY1" fmla="*/ 0 h 4949250"/>
              <a:gd name="connsiteX2" fmla="*/ 9150350 w 9150350"/>
              <a:gd name="connsiteY2" fmla="*/ 4591834 h 4949250"/>
              <a:gd name="connsiteX3" fmla="*/ 0 w 9150350"/>
              <a:gd name="connsiteY3" fmla="*/ 4949250 h 4949250"/>
              <a:gd name="connsiteX4" fmla="*/ 0 w 9150350"/>
              <a:gd name="connsiteY4" fmla="*/ 0 h 4949250"/>
              <a:gd name="connsiteX0" fmla="*/ 0 w 9150567"/>
              <a:gd name="connsiteY0" fmla="*/ 0 h 4949250"/>
              <a:gd name="connsiteX1" fmla="*/ 9144000 w 9150567"/>
              <a:gd name="connsiteY1" fmla="*/ 0 h 4949250"/>
              <a:gd name="connsiteX2" fmla="*/ 9150350 w 9150567"/>
              <a:gd name="connsiteY2" fmla="*/ 4591834 h 4949250"/>
              <a:gd name="connsiteX3" fmla="*/ 0 w 9150567"/>
              <a:gd name="connsiteY3" fmla="*/ 4949250 h 4949250"/>
              <a:gd name="connsiteX4" fmla="*/ 0 w 9150567"/>
              <a:gd name="connsiteY4" fmla="*/ 0 h 4949250"/>
              <a:gd name="connsiteX0" fmla="*/ 0 w 9150350"/>
              <a:gd name="connsiteY0" fmla="*/ 0 h 4949250"/>
              <a:gd name="connsiteX1" fmla="*/ 9144000 w 9150350"/>
              <a:gd name="connsiteY1" fmla="*/ 0 h 4949250"/>
              <a:gd name="connsiteX2" fmla="*/ 9150350 w 9150350"/>
              <a:gd name="connsiteY2" fmla="*/ 4591834 h 4949250"/>
              <a:gd name="connsiteX3" fmla="*/ 0 w 9150350"/>
              <a:gd name="connsiteY3" fmla="*/ 4949250 h 4949250"/>
              <a:gd name="connsiteX4" fmla="*/ 0 w 9150350"/>
              <a:gd name="connsiteY4" fmla="*/ 0 h 4949250"/>
              <a:gd name="connsiteX0" fmla="*/ 0 w 9150350"/>
              <a:gd name="connsiteY0" fmla="*/ 0 h 4949250"/>
              <a:gd name="connsiteX1" fmla="*/ 9144000 w 9150350"/>
              <a:gd name="connsiteY1" fmla="*/ 0 h 4949250"/>
              <a:gd name="connsiteX2" fmla="*/ 9150350 w 9150350"/>
              <a:gd name="connsiteY2" fmla="*/ 4591834 h 4949250"/>
              <a:gd name="connsiteX3" fmla="*/ 0 w 9150350"/>
              <a:gd name="connsiteY3" fmla="*/ 4949250 h 4949250"/>
              <a:gd name="connsiteX4" fmla="*/ 0 w 9150350"/>
              <a:gd name="connsiteY4" fmla="*/ 0 h 4949250"/>
              <a:gd name="connsiteX0" fmla="*/ 0 w 9150350"/>
              <a:gd name="connsiteY0" fmla="*/ 0 h 4949250"/>
              <a:gd name="connsiteX1" fmla="*/ 9144000 w 9150350"/>
              <a:gd name="connsiteY1" fmla="*/ 0 h 4949250"/>
              <a:gd name="connsiteX2" fmla="*/ 9150350 w 9150350"/>
              <a:gd name="connsiteY2" fmla="*/ 4712484 h 4949250"/>
              <a:gd name="connsiteX3" fmla="*/ 0 w 9150350"/>
              <a:gd name="connsiteY3" fmla="*/ 4949250 h 4949250"/>
              <a:gd name="connsiteX4" fmla="*/ 0 w 9150350"/>
              <a:gd name="connsiteY4" fmla="*/ 0 h 4949250"/>
              <a:gd name="connsiteX0" fmla="*/ 0 w 9144611"/>
              <a:gd name="connsiteY0" fmla="*/ 0 h 4949250"/>
              <a:gd name="connsiteX1" fmla="*/ 9144000 w 9144611"/>
              <a:gd name="connsiteY1" fmla="*/ 0 h 4949250"/>
              <a:gd name="connsiteX2" fmla="*/ 9144000 w 9144611"/>
              <a:gd name="connsiteY2" fmla="*/ 4579134 h 4949250"/>
              <a:gd name="connsiteX3" fmla="*/ 0 w 9144611"/>
              <a:gd name="connsiteY3" fmla="*/ 4949250 h 4949250"/>
              <a:gd name="connsiteX4" fmla="*/ 0 w 9144611"/>
              <a:gd name="connsiteY4" fmla="*/ 0 h 494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611" h="4949250">
                <a:moveTo>
                  <a:pt x="0" y="0"/>
                </a:moveTo>
                <a:lnTo>
                  <a:pt x="9144000" y="0"/>
                </a:lnTo>
                <a:cubicBezTo>
                  <a:pt x="9146117" y="1530611"/>
                  <a:pt x="9141883" y="3048523"/>
                  <a:pt x="9144000" y="4579134"/>
                </a:cubicBezTo>
                <a:lnTo>
                  <a:pt x="0" y="4949250"/>
                </a:lnTo>
                <a:lnTo>
                  <a:pt x="0" y="0"/>
                </a:lnTo>
                <a:close/>
              </a:path>
            </a:pathLst>
          </a:custGeom>
        </p:spPr>
        <p:txBody>
          <a:bodyPr wrap="square">
            <a:noAutofit/>
          </a:bodyPr>
          <a:lstStyle/>
          <a:p>
            <a:endParaRPr lang="en-GB" dirty="0"/>
          </a:p>
        </p:txBody>
      </p:sp>
      <p:sp>
        <p:nvSpPr>
          <p:cNvPr id="11" name="Title Placeholder 1">
            <a:extLst>
              <a:ext uri="{FF2B5EF4-FFF2-40B4-BE49-F238E27FC236}">
                <a16:creationId xmlns:a16="http://schemas.microsoft.com/office/drawing/2014/main" id="{EB4615F5-6B99-134B-BA14-F885568F73D2}"/>
              </a:ext>
            </a:extLst>
          </p:cNvPr>
          <p:cNvSpPr>
            <a:spLocks noGrp="1"/>
          </p:cNvSpPr>
          <p:nvPr>
            <p:ph type="title"/>
          </p:nvPr>
        </p:nvSpPr>
        <p:spPr>
          <a:xfrm>
            <a:off x="309380" y="287594"/>
            <a:ext cx="8545861" cy="994172"/>
          </a:xfrm>
          <a:prstGeom prst="rect">
            <a:avLst/>
          </a:prstGeom>
        </p:spPr>
        <p:txBody>
          <a:bodyPr vert="horz" lIns="0" tIns="0" rIns="0" bIns="0" rtlCol="0" anchor="t" anchorCtr="0">
            <a:normAutofit/>
          </a:bodyPr>
          <a:lstStyle>
            <a:lvl1pPr>
              <a:defRPr sz="3200" b="1">
                <a:solidFill>
                  <a:srgbClr val="009B48"/>
                </a:solidFill>
                <a:latin typeface="+mn-lt"/>
              </a:defRPr>
            </a:lvl1pPr>
          </a:lstStyle>
          <a:p>
            <a:r>
              <a:rPr lang="nl-BE" dirty="0"/>
              <a:t>Calibri, groen, 32 pt, bold, bovenaan gelijnd</a:t>
            </a:r>
            <a:endParaRPr lang="en-US" dirty="0"/>
          </a:p>
        </p:txBody>
      </p:sp>
    </p:spTree>
    <p:extLst>
      <p:ext uri="{BB962C8B-B14F-4D97-AF65-F5344CB8AC3E}">
        <p14:creationId xmlns:p14="http://schemas.microsoft.com/office/powerpoint/2010/main" val="36927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8_beeld + titel midden">
    <p:spTree>
      <p:nvGrpSpPr>
        <p:cNvPr id="1" name=""/>
        <p:cNvGrpSpPr/>
        <p:nvPr/>
      </p:nvGrpSpPr>
      <p:grpSpPr>
        <a:xfrm>
          <a:off x="0" y="0"/>
          <a:ext cx="0" cy="0"/>
          <a:chOff x="0" y="0"/>
          <a:chExt cx="0" cy="0"/>
        </a:xfrm>
      </p:grpSpPr>
      <p:grpSp>
        <p:nvGrpSpPr>
          <p:cNvPr id="8" name="Groep 7">
            <a:extLst>
              <a:ext uri="{FF2B5EF4-FFF2-40B4-BE49-F238E27FC236}">
                <a16:creationId xmlns:a16="http://schemas.microsoft.com/office/drawing/2014/main" id="{8699D37E-75D0-9F40-A620-6BB95212E2C7}"/>
              </a:ext>
            </a:extLst>
          </p:cNvPr>
          <p:cNvGrpSpPr/>
          <p:nvPr userDrawn="1"/>
        </p:nvGrpSpPr>
        <p:grpSpPr>
          <a:xfrm>
            <a:off x="-1" y="4565270"/>
            <a:ext cx="9150030" cy="578233"/>
            <a:chOff x="0" y="0"/>
            <a:chExt cx="9150029" cy="578232"/>
          </a:xfrm>
        </p:grpSpPr>
        <p:sp>
          <p:nvSpPr>
            <p:cNvPr id="9" name="Handmatige invoer 1">
              <a:extLst>
                <a:ext uri="{FF2B5EF4-FFF2-40B4-BE49-F238E27FC236}">
                  <a16:creationId xmlns:a16="http://schemas.microsoft.com/office/drawing/2014/main" id="{A96ED7FB-0853-624B-8178-A2FDD80EE631}"/>
                </a:ext>
              </a:extLst>
            </p:cNvPr>
            <p:cNvSpPr/>
            <p:nvPr/>
          </p:nvSpPr>
          <p:spPr>
            <a:xfrm>
              <a:off x="0" y="-1"/>
              <a:ext cx="9150030" cy="578233"/>
            </a:xfrm>
            <a:custGeom>
              <a:avLst/>
              <a:gdLst/>
              <a:ahLst/>
              <a:cxnLst>
                <a:cxn ang="0">
                  <a:pos x="wd2" y="hd2"/>
                </a:cxn>
                <a:cxn ang="5400000">
                  <a:pos x="wd2" y="hd2"/>
                </a:cxn>
                <a:cxn ang="10800000">
                  <a:pos x="wd2" y="hd2"/>
                </a:cxn>
                <a:cxn ang="16200000">
                  <a:pos x="wd2" y="hd2"/>
                </a:cxn>
              </a:cxnLst>
              <a:rect l="0" t="0" r="r" b="b"/>
              <a:pathLst>
                <a:path w="21600" h="21600" extrusionOk="0">
                  <a:moveTo>
                    <a:pt x="0" y="13695"/>
                  </a:moveTo>
                  <a:cubicBezTo>
                    <a:pt x="7236" y="10222"/>
                    <a:pt x="14364" y="3474"/>
                    <a:pt x="21600" y="0"/>
                  </a:cubicBezTo>
                  <a:cubicBezTo>
                    <a:pt x="21591" y="8058"/>
                    <a:pt x="21596" y="13542"/>
                    <a:pt x="21587" y="21600"/>
                  </a:cubicBezTo>
                  <a:lnTo>
                    <a:pt x="0" y="21600"/>
                  </a:lnTo>
                  <a:lnTo>
                    <a:pt x="0" y="13695"/>
                  </a:lnTo>
                  <a:close/>
                </a:path>
              </a:pathLst>
            </a:custGeom>
            <a:solidFill>
              <a:srgbClr val="009B4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10" name="Afbeelding 8" descr="Afbeelding 8">
              <a:extLst>
                <a:ext uri="{FF2B5EF4-FFF2-40B4-BE49-F238E27FC236}">
                  <a16:creationId xmlns:a16="http://schemas.microsoft.com/office/drawing/2014/main" id="{0E35ABCC-37C2-2141-9CDE-72D6F84330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102257" y="197530"/>
              <a:ext cx="2008633" cy="305662"/>
            </a:xfrm>
            <a:prstGeom prst="rect">
              <a:avLst/>
            </a:prstGeom>
            <a:ln w="12700" cap="flat">
              <a:noFill/>
              <a:miter lim="400000"/>
            </a:ln>
            <a:effectLst/>
          </p:spPr>
        </p:pic>
      </p:grpSp>
      <p:sp>
        <p:nvSpPr>
          <p:cNvPr id="19" name="Tijdelijke aanduiding voor afbeelding 18">
            <a:extLst>
              <a:ext uri="{FF2B5EF4-FFF2-40B4-BE49-F238E27FC236}">
                <a16:creationId xmlns:a16="http://schemas.microsoft.com/office/drawing/2014/main" id="{0C6DC67E-A4A8-8046-9F48-8618BD576C38}"/>
              </a:ext>
            </a:extLst>
          </p:cNvPr>
          <p:cNvSpPr>
            <a:spLocks noGrp="1"/>
          </p:cNvSpPr>
          <p:nvPr>
            <p:ph type="pic" sz="quarter" idx="10"/>
          </p:nvPr>
        </p:nvSpPr>
        <p:spPr>
          <a:xfrm>
            <a:off x="-1" y="0"/>
            <a:ext cx="9144611" cy="4949250"/>
          </a:xfrm>
          <a:custGeom>
            <a:avLst/>
            <a:gdLst>
              <a:gd name="connsiteX0" fmla="*/ 0 w 9144000"/>
              <a:gd name="connsiteY0" fmla="*/ 0 h 4949250"/>
              <a:gd name="connsiteX1" fmla="*/ 9144000 w 9144000"/>
              <a:gd name="connsiteY1" fmla="*/ 0 h 4949250"/>
              <a:gd name="connsiteX2" fmla="*/ 9144000 w 9144000"/>
              <a:gd name="connsiteY2" fmla="*/ 4629934 h 4949250"/>
              <a:gd name="connsiteX3" fmla="*/ 0 w 9144000"/>
              <a:gd name="connsiteY3" fmla="*/ 4949250 h 4949250"/>
              <a:gd name="connsiteX0" fmla="*/ 0 w 9150350"/>
              <a:gd name="connsiteY0" fmla="*/ 0 h 4949250"/>
              <a:gd name="connsiteX1" fmla="*/ 9144000 w 9150350"/>
              <a:gd name="connsiteY1" fmla="*/ 0 h 4949250"/>
              <a:gd name="connsiteX2" fmla="*/ 9150350 w 9150350"/>
              <a:gd name="connsiteY2" fmla="*/ 4591834 h 4949250"/>
              <a:gd name="connsiteX3" fmla="*/ 0 w 9150350"/>
              <a:gd name="connsiteY3" fmla="*/ 4949250 h 4949250"/>
              <a:gd name="connsiteX4" fmla="*/ 0 w 9150350"/>
              <a:gd name="connsiteY4" fmla="*/ 0 h 4949250"/>
              <a:gd name="connsiteX0" fmla="*/ 0 w 9150567"/>
              <a:gd name="connsiteY0" fmla="*/ 0 h 4949250"/>
              <a:gd name="connsiteX1" fmla="*/ 9144000 w 9150567"/>
              <a:gd name="connsiteY1" fmla="*/ 0 h 4949250"/>
              <a:gd name="connsiteX2" fmla="*/ 9150350 w 9150567"/>
              <a:gd name="connsiteY2" fmla="*/ 4591834 h 4949250"/>
              <a:gd name="connsiteX3" fmla="*/ 0 w 9150567"/>
              <a:gd name="connsiteY3" fmla="*/ 4949250 h 4949250"/>
              <a:gd name="connsiteX4" fmla="*/ 0 w 9150567"/>
              <a:gd name="connsiteY4" fmla="*/ 0 h 4949250"/>
              <a:gd name="connsiteX0" fmla="*/ 0 w 9150350"/>
              <a:gd name="connsiteY0" fmla="*/ 0 h 4949250"/>
              <a:gd name="connsiteX1" fmla="*/ 9144000 w 9150350"/>
              <a:gd name="connsiteY1" fmla="*/ 0 h 4949250"/>
              <a:gd name="connsiteX2" fmla="*/ 9150350 w 9150350"/>
              <a:gd name="connsiteY2" fmla="*/ 4591834 h 4949250"/>
              <a:gd name="connsiteX3" fmla="*/ 0 w 9150350"/>
              <a:gd name="connsiteY3" fmla="*/ 4949250 h 4949250"/>
              <a:gd name="connsiteX4" fmla="*/ 0 w 9150350"/>
              <a:gd name="connsiteY4" fmla="*/ 0 h 4949250"/>
              <a:gd name="connsiteX0" fmla="*/ 0 w 9150350"/>
              <a:gd name="connsiteY0" fmla="*/ 0 h 4949250"/>
              <a:gd name="connsiteX1" fmla="*/ 9144000 w 9150350"/>
              <a:gd name="connsiteY1" fmla="*/ 0 h 4949250"/>
              <a:gd name="connsiteX2" fmla="*/ 9150350 w 9150350"/>
              <a:gd name="connsiteY2" fmla="*/ 4591834 h 4949250"/>
              <a:gd name="connsiteX3" fmla="*/ 0 w 9150350"/>
              <a:gd name="connsiteY3" fmla="*/ 4949250 h 4949250"/>
              <a:gd name="connsiteX4" fmla="*/ 0 w 9150350"/>
              <a:gd name="connsiteY4" fmla="*/ 0 h 4949250"/>
              <a:gd name="connsiteX0" fmla="*/ 0 w 9150350"/>
              <a:gd name="connsiteY0" fmla="*/ 0 h 4949250"/>
              <a:gd name="connsiteX1" fmla="*/ 9144000 w 9150350"/>
              <a:gd name="connsiteY1" fmla="*/ 0 h 4949250"/>
              <a:gd name="connsiteX2" fmla="*/ 9150350 w 9150350"/>
              <a:gd name="connsiteY2" fmla="*/ 4712484 h 4949250"/>
              <a:gd name="connsiteX3" fmla="*/ 0 w 9150350"/>
              <a:gd name="connsiteY3" fmla="*/ 4949250 h 4949250"/>
              <a:gd name="connsiteX4" fmla="*/ 0 w 9150350"/>
              <a:gd name="connsiteY4" fmla="*/ 0 h 4949250"/>
              <a:gd name="connsiteX0" fmla="*/ 0 w 9144611"/>
              <a:gd name="connsiteY0" fmla="*/ 0 h 4949250"/>
              <a:gd name="connsiteX1" fmla="*/ 9144000 w 9144611"/>
              <a:gd name="connsiteY1" fmla="*/ 0 h 4949250"/>
              <a:gd name="connsiteX2" fmla="*/ 9144000 w 9144611"/>
              <a:gd name="connsiteY2" fmla="*/ 4579134 h 4949250"/>
              <a:gd name="connsiteX3" fmla="*/ 0 w 9144611"/>
              <a:gd name="connsiteY3" fmla="*/ 4949250 h 4949250"/>
              <a:gd name="connsiteX4" fmla="*/ 0 w 9144611"/>
              <a:gd name="connsiteY4" fmla="*/ 0 h 494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611" h="4949250">
                <a:moveTo>
                  <a:pt x="0" y="0"/>
                </a:moveTo>
                <a:lnTo>
                  <a:pt x="9144000" y="0"/>
                </a:lnTo>
                <a:cubicBezTo>
                  <a:pt x="9146117" y="1530611"/>
                  <a:pt x="9141883" y="3048523"/>
                  <a:pt x="9144000" y="4579134"/>
                </a:cubicBezTo>
                <a:lnTo>
                  <a:pt x="0" y="4949250"/>
                </a:lnTo>
                <a:lnTo>
                  <a:pt x="0" y="0"/>
                </a:lnTo>
                <a:close/>
              </a:path>
            </a:pathLst>
          </a:custGeom>
        </p:spPr>
        <p:txBody>
          <a:bodyPr wrap="square">
            <a:noAutofit/>
          </a:bodyPr>
          <a:lstStyle/>
          <a:p>
            <a:endParaRPr lang="en-GB" dirty="0"/>
          </a:p>
        </p:txBody>
      </p:sp>
      <p:sp>
        <p:nvSpPr>
          <p:cNvPr id="12" name="Title Text">
            <a:extLst>
              <a:ext uri="{FF2B5EF4-FFF2-40B4-BE49-F238E27FC236}">
                <a16:creationId xmlns:a16="http://schemas.microsoft.com/office/drawing/2014/main" id="{878582A4-FFFA-4997-8F8D-897F84FF3417}"/>
              </a:ext>
            </a:extLst>
          </p:cNvPr>
          <p:cNvSpPr txBox="1">
            <a:spLocks noGrp="1"/>
          </p:cNvSpPr>
          <p:nvPr>
            <p:ph type="title" hasCustomPrompt="1"/>
          </p:nvPr>
        </p:nvSpPr>
        <p:spPr>
          <a:xfrm>
            <a:off x="309380" y="851820"/>
            <a:ext cx="7241994" cy="1790701"/>
          </a:xfrm>
          <a:prstGeom prst="rect">
            <a:avLst/>
          </a:prstGeom>
        </p:spPr>
        <p:txBody>
          <a:bodyPr lIns="0" tIns="0" rIns="0" bIns="0" anchor="b"/>
          <a:lstStyle>
            <a:lvl1pPr marL="0" indent="-215999">
              <a:defRPr sz="3200" b="1">
                <a:solidFill>
                  <a:srgbClr val="009B48"/>
                </a:solidFill>
                <a:latin typeface="+mn-lt"/>
              </a:defRPr>
            </a:lvl1pPr>
          </a:lstStyle>
          <a:p>
            <a:r>
              <a:rPr dirty="0"/>
              <a:t>Title Text</a:t>
            </a:r>
          </a:p>
        </p:txBody>
      </p:sp>
      <p:sp>
        <p:nvSpPr>
          <p:cNvPr id="13" name="Body Level One…">
            <a:extLst>
              <a:ext uri="{FF2B5EF4-FFF2-40B4-BE49-F238E27FC236}">
                <a16:creationId xmlns:a16="http://schemas.microsoft.com/office/drawing/2014/main" id="{4F59F970-9325-4A64-BCC3-0C171A52AF71}"/>
              </a:ext>
            </a:extLst>
          </p:cNvPr>
          <p:cNvSpPr txBox="1">
            <a:spLocks noGrp="1"/>
          </p:cNvSpPr>
          <p:nvPr>
            <p:ph type="body" sz="quarter" idx="1" hasCustomPrompt="1"/>
          </p:nvPr>
        </p:nvSpPr>
        <p:spPr>
          <a:xfrm>
            <a:off x="309380" y="2661606"/>
            <a:ext cx="5945630" cy="720000"/>
          </a:xfrm>
          <a:prstGeom prst="rect">
            <a:avLst/>
          </a:prstGeom>
        </p:spPr>
        <p:txBody>
          <a:bodyPr lIns="0" tIns="0" rIns="0" bIns="46800"/>
          <a:lstStyle>
            <a:lvl1pPr marL="0" indent="0">
              <a:buSzTx/>
              <a:buFontTx/>
              <a:buNone/>
              <a:defRPr sz="2000" b="1">
                <a:solidFill>
                  <a:srgbClr val="009B48"/>
                </a:solidFill>
                <a:latin typeface="+mn-lt"/>
              </a:defRPr>
            </a:lvl1pPr>
            <a:lvl2pPr marL="0" indent="342900">
              <a:buSzTx/>
              <a:buFontTx/>
              <a:buNone/>
              <a:defRPr sz="1800" b="0">
                <a:solidFill>
                  <a:srgbClr val="009B48"/>
                </a:solidFill>
                <a:latin typeface="+mn-lt"/>
              </a:defRPr>
            </a:lvl2pPr>
            <a:lvl3pPr marL="0" indent="685800">
              <a:buSzTx/>
              <a:buFontTx/>
              <a:buNone/>
              <a:defRPr sz="1500" b="0">
                <a:solidFill>
                  <a:srgbClr val="009B48"/>
                </a:solidFill>
                <a:latin typeface="+mn-lt"/>
              </a:defRPr>
            </a:lvl3pPr>
            <a:lvl4pPr marL="0" indent="1028700">
              <a:buSzTx/>
              <a:buFontTx/>
              <a:buNone/>
              <a:defRPr sz="1400" b="0">
                <a:solidFill>
                  <a:srgbClr val="009B48"/>
                </a:solidFill>
                <a:latin typeface="+mn-lt"/>
              </a:defRPr>
            </a:lvl4pPr>
            <a:lvl5pPr marL="0" indent="1371600">
              <a:buSzTx/>
              <a:buFontTx/>
              <a:buNone/>
              <a:defRPr sz="1200" b="0">
                <a:solidFill>
                  <a:srgbClr val="009B48"/>
                </a:solidFill>
                <a:latin typeface="+mn-lt"/>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2736034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3_Kleur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49CC4DC-4FD8-604D-B7F4-174F1AFBCF81}"/>
              </a:ext>
            </a:extLst>
          </p:cNvPr>
          <p:cNvSpPr/>
          <p:nvPr userDrawn="1"/>
        </p:nvSpPr>
        <p:spPr>
          <a:xfrm>
            <a:off x="309380" y="1400589"/>
            <a:ext cx="673769" cy="673769"/>
          </a:xfrm>
          <a:prstGeom prst="rect">
            <a:avLst/>
          </a:prstGeom>
          <a:solidFill>
            <a:srgbClr val="009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a:extLst>
              <a:ext uri="{FF2B5EF4-FFF2-40B4-BE49-F238E27FC236}">
                <a16:creationId xmlns:a16="http://schemas.microsoft.com/office/drawing/2014/main" id="{1B06AFD8-B952-B844-9AB4-8069EDFC23BD}"/>
              </a:ext>
            </a:extLst>
          </p:cNvPr>
          <p:cNvSpPr/>
          <p:nvPr userDrawn="1"/>
        </p:nvSpPr>
        <p:spPr>
          <a:xfrm>
            <a:off x="309380" y="2750074"/>
            <a:ext cx="673769" cy="673769"/>
          </a:xfrm>
          <a:prstGeom prst="rect">
            <a:avLst/>
          </a:prstGeom>
          <a:solidFill>
            <a:srgbClr val="E37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a:extLst>
              <a:ext uri="{FF2B5EF4-FFF2-40B4-BE49-F238E27FC236}">
                <a16:creationId xmlns:a16="http://schemas.microsoft.com/office/drawing/2014/main" id="{FC865BCF-F6A3-B346-9C14-7BF5AB89533D}"/>
              </a:ext>
            </a:extLst>
          </p:cNvPr>
          <p:cNvSpPr/>
          <p:nvPr userDrawn="1"/>
        </p:nvSpPr>
        <p:spPr>
          <a:xfrm>
            <a:off x="309380" y="3639782"/>
            <a:ext cx="673769" cy="673769"/>
          </a:xfrm>
          <a:prstGeom prst="rect">
            <a:avLst/>
          </a:prstGeom>
          <a:solidFill>
            <a:srgbClr val="9CD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itle Placeholder 1">
            <a:extLst>
              <a:ext uri="{FF2B5EF4-FFF2-40B4-BE49-F238E27FC236}">
                <a16:creationId xmlns:a16="http://schemas.microsoft.com/office/drawing/2014/main" id="{A0D22A14-9FD3-3348-A0B2-C585295D177F}"/>
              </a:ext>
            </a:extLst>
          </p:cNvPr>
          <p:cNvSpPr>
            <a:spLocks noGrp="1"/>
          </p:cNvSpPr>
          <p:nvPr>
            <p:ph type="title"/>
          </p:nvPr>
        </p:nvSpPr>
        <p:spPr>
          <a:xfrm>
            <a:off x="309380" y="287594"/>
            <a:ext cx="8545861" cy="468677"/>
          </a:xfrm>
          <a:prstGeom prst="rect">
            <a:avLst/>
          </a:prstGeom>
        </p:spPr>
        <p:txBody>
          <a:bodyPr vert="horz" lIns="0" tIns="0" rIns="0" bIns="0" rtlCol="0" anchor="t" anchorCtr="0">
            <a:normAutofit/>
          </a:bodyPr>
          <a:lstStyle>
            <a:lvl1pPr>
              <a:defRPr sz="3200" b="1">
                <a:solidFill>
                  <a:srgbClr val="009B48"/>
                </a:solidFill>
                <a:latin typeface="+mn-lt"/>
              </a:defRPr>
            </a:lvl1pPr>
          </a:lstStyle>
          <a:p>
            <a:r>
              <a:rPr lang="nl-BE" dirty="0"/>
              <a:t>Calibri, groen, 32 pt, bold, bovenaan gelijnd</a:t>
            </a:r>
            <a:endParaRPr lang="en-US" dirty="0"/>
          </a:p>
        </p:txBody>
      </p:sp>
      <p:sp>
        <p:nvSpPr>
          <p:cNvPr id="11" name="Rechthoek 10">
            <a:extLst>
              <a:ext uri="{FF2B5EF4-FFF2-40B4-BE49-F238E27FC236}">
                <a16:creationId xmlns:a16="http://schemas.microsoft.com/office/drawing/2014/main" id="{AC7CFEF1-F92A-1E49-9083-FE05CE62B031}"/>
              </a:ext>
            </a:extLst>
          </p:cNvPr>
          <p:cNvSpPr/>
          <p:nvPr userDrawn="1"/>
        </p:nvSpPr>
        <p:spPr>
          <a:xfrm>
            <a:off x="2502565" y="2750074"/>
            <a:ext cx="673769" cy="673769"/>
          </a:xfrm>
          <a:prstGeom prst="rect">
            <a:avLst/>
          </a:prstGeom>
          <a:solidFill>
            <a:srgbClr val="D10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hthoek 11">
            <a:extLst>
              <a:ext uri="{FF2B5EF4-FFF2-40B4-BE49-F238E27FC236}">
                <a16:creationId xmlns:a16="http://schemas.microsoft.com/office/drawing/2014/main" id="{BAD9A5DD-96C6-F841-A2A0-E212C2052784}"/>
              </a:ext>
            </a:extLst>
          </p:cNvPr>
          <p:cNvSpPr/>
          <p:nvPr userDrawn="1"/>
        </p:nvSpPr>
        <p:spPr>
          <a:xfrm>
            <a:off x="4695750" y="2750074"/>
            <a:ext cx="673769" cy="673769"/>
          </a:xfrm>
          <a:prstGeom prst="rect">
            <a:avLst/>
          </a:prstGeom>
          <a:solidFill>
            <a:srgbClr val="3FC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Rechthoek 12">
            <a:extLst>
              <a:ext uri="{FF2B5EF4-FFF2-40B4-BE49-F238E27FC236}">
                <a16:creationId xmlns:a16="http://schemas.microsoft.com/office/drawing/2014/main" id="{B6AF4591-5620-BF4B-8F02-A3A805391724}"/>
              </a:ext>
            </a:extLst>
          </p:cNvPr>
          <p:cNvSpPr/>
          <p:nvPr userDrawn="1"/>
        </p:nvSpPr>
        <p:spPr>
          <a:xfrm>
            <a:off x="2502564" y="3639782"/>
            <a:ext cx="673769" cy="673769"/>
          </a:xfrm>
          <a:prstGeom prst="rect">
            <a:avLst/>
          </a:prstGeom>
          <a:solidFill>
            <a:srgbClr val="002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Rechthoek 13">
            <a:extLst>
              <a:ext uri="{FF2B5EF4-FFF2-40B4-BE49-F238E27FC236}">
                <a16:creationId xmlns:a16="http://schemas.microsoft.com/office/drawing/2014/main" id="{B92675A1-8C01-7449-B812-A8B7C7FB4AB1}"/>
              </a:ext>
            </a:extLst>
          </p:cNvPr>
          <p:cNvSpPr/>
          <p:nvPr userDrawn="1"/>
        </p:nvSpPr>
        <p:spPr>
          <a:xfrm>
            <a:off x="4695748" y="3639782"/>
            <a:ext cx="673769" cy="673769"/>
          </a:xfrm>
          <a:prstGeom prst="rect">
            <a:avLst/>
          </a:prstGeom>
          <a:solidFill>
            <a:srgbClr val="007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104313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image" Target="../media/image3.png"/><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theme" Target="../theme/theme3.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ep 6">
            <a:extLst>
              <a:ext uri="{FF2B5EF4-FFF2-40B4-BE49-F238E27FC236}">
                <a16:creationId xmlns:a16="http://schemas.microsoft.com/office/drawing/2014/main" id="{B3A7DE57-522B-E44A-813C-C0EFA42A4F4A}"/>
              </a:ext>
            </a:extLst>
          </p:cNvPr>
          <p:cNvGrpSpPr/>
          <p:nvPr userDrawn="1"/>
        </p:nvGrpSpPr>
        <p:grpSpPr>
          <a:xfrm>
            <a:off x="0" y="4565266"/>
            <a:ext cx="9150031" cy="578234"/>
            <a:chOff x="0" y="-1"/>
            <a:chExt cx="9150030" cy="578233"/>
          </a:xfrm>
        </p:grpSpPr>
        <p:sp>
          <p:nvSpPr>
            <p:cNvPr id="8" name="Handmatige invoer 1">
              <a:extLst>
                <a:ext uri="{FF2B5EF4-FFF2-40B4-BE49-F238E27FC236}">
                  <a16:creationId xmlns:a16="http://schemas.microsoft.com/office/drawing/2014/main" id="{C63AB17E-98C9-5E49-BDD2-8450D95D9910}"/>
                </a:ext>
              </a:extLst>
            </p:cNvPr>
            <p:cNvSpPr/>
            <p:nvPr/>
          </p:nvSpPr>
          <p:spPr>
            <a:xfrm>
              <a:off x="0" y="-1"/>
              <a:ext cx="9150030" cy="578233"/>
            </a:xfrm>
            <a:custGeom>
              <a:avLst/>
              <a:gdLst/>
              <a:ahLst/>
              <a:cxnLst>
                <a:cxn ang="0">
                  <a:pos x="wd2" y="hd2"/>
                </a:cxn>
                <a:cxn ang="5400000">
                  <a:pos x="wd2" y="hd2"/>
                </a:cxn>
                <a:cxn ang="10800000">
                  <a:pos x="wd2" y="hd2"/>
                </a:cxn>
                <a:cxn ang="16200000">
                  <a:pos x="wd2" y="hd2"/>
                </a:cxn>
              </a:cxnLst>
              <a:rect l="0" t="0" r="r" b="b"/>
              <a:pathLst>
                <a:path w="21600" h="21600" extrusionOk="0">
                  <a:moveTo>
                    <a:pt x="0" y="13695"/>
                  </a:moveTo>
                  <a:cubicBezTo>
                    <a:pt x="7236" y="10222"/>
                    <a:pt x="14364" y="3474"/>
                    <a:pt x="21600" y="0"/>
                  </a:cubicBezTo>
                  <a:cubicBezTo>
                    <a:pt x="21591" y="8058"/>
                    <a:pt x="21596" y="13542"/>
                    <a:pt x="21587" y="21600"/>
                  </a:cubicBezTo>
                  <a:lnTo>
                    <a:pt x="0" y="21600"/>
                  </a:lnTo>
                  <a:lnTo>
                    <a:pt x="0" y="13695"/>
                  </a:lnTo>
                  <a:close/>
                </a:path>
              </a:pathLst>
            </a:custGeom>
            <a:solidFill>
              <a:srgbClr val="009B4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dirty="0"/>
            </a:p>
          </p:txBody>
        </p:sp>
        <p:pic>
          <p:nvPicPr>
            <p:cNvPr id="9" name="Afbeelding 8" descr="Afbeelding 8">
              <a:extLst>
                <a:ext uri="{FF2B5EF4-FFF2-40B4-BE49-F238E27FC236}">
                  <a16:creationId xmlns:a16="http://schemas.microsoft.com/office/drawing/2014/main" id="{98D656A5-59DA-0D4D-8111-4EFA7C05EBDC}"/>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7102257" y="197530"/>
              <a:ext cx="2008633" cy="305662"/>
            </a:xfrm>
            <a:prstGeom prst="rect">
              <a:avLst/>
            </a:prstGeom>
            <a:ln w="12700" cap="flat">
              <a:noFill/>
              <a:miter lim="400000"/>
            </a:ln>
            <a:effectLst/>
          </p:spPr>
        </p:pic>
      </p:grpSp>
    </p:spTree>
    <p:extLst>
      <p:ext uri="{BB962C8B-B14F-4D97-AF65-F5344CB8AC3E}">
        <p14:creationId xmlns:p14="http://schemas.microsoft.com/office/powerpoint/2010/main" val="149675745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64" r:id="rId3"/>
    <p:sldLayoutId id="2147483674" r:id="rId4"/>
    <p:sldLayoutId id="2147483686" r:id="rId5"/>
    <p:sldLayoutId id="2147483689" r:id="rId6"/>
    <p:sldLayoutId id="2147483688" r:id="rId7"/>
    <p:sldLayoutId id="2147483687" r:id="rId8"/>
    <p:sldLayoutId id="2147483671" r:id="rId9"/>
    <p:sldLayoutId id="2147483760" r:id="rId10"/>
    <p:sldLayoutId id="214748378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4" name="Groep 3"/>
          <p:cNvGrpSpPr/>
          <p:nvPr/>
        </p:nvGrpSpPr>
        <p:grpSpPr>
          <a:xfrm>
            <a:off x="-1" y="4565271"/>
            <a:ext cx="9150030" cy="578233"/>
            <a:chOff x="0" y="0"/>
            <a:chExt cx="9150029" cy="578232"/>
          </a:xfrm>
        </p:grpSpPr>
        <p:sp>
          <p:nvSpPr>
            <p:cNvPr id="2" name="Handmatige invoer 1"/>
            <p:cNvSpPr/>
            <p:nvPr/>
          </p:nvSpPr>
          <p:spPr>
            <a:xfrm>
              <a:off x="0" y="-1"/>
              <a:ext cx="9150030" cy="578233"/>
            </a:xfrm>
            <a:custGeom>
              <a:avLst/>
              <a:gdLst/>
              <a:ahLst/>
              <a:cxnLst>
                <a:cxn ang="0">
                  <a:pos x="wd2" y="hd2"/>
                </a:cxn>
                <a:cxn ang="5400000">
                  <a:pos x="wd2" y="hd2"/>
                </a:cxn>
                <a:cxn ang="10800000">
                  <a:pos x="wd2" y="hd2"/>
                </a:cxn>
                <a:cxn ang="16200000">
                  <a:pos x="wd2" y="hd2"/>
                </a:cxn>
              </a:cxnLst>
              <a:rect l="0" t="0" r="r" b="b"/>
              <a:pathLst>
                <a:path w="21600" h="21600" extrusionOk="0">
                  <a:moveTo>
                    <a:pt x="0" y="13695"/>
                  </a:moveTo>
                  <a:cubicBezTo>
                    <a:pt x="7236" y="10222"/>
                    <a:pt x="14364" y="3474"/>
                    <a:pt x="21600" y="0"/>
                  </a:cubicBezTo>
                  <a:cubicBezTo>
                    <a:pt x="21591" y="8058"/>
                    <a:pt x="21596" y="13542"/>
                    <a:pt x="21587" y="21600"/>
                  </a:cubicBezTo>
                  <a:lnTo>
                    <a:pt x="0" y="21600"/>
                  </a:lnTo>
                  <a:lnTo>
                    <a:pt x="0" y="13695"/>
                  </a:lnTo>
                  <a:close/>
                </a:path>
              </a:pathLst>
            </a:custGeom>
            <a:solidFill>
              <a:srgbClr val="009B4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800"/>
            </a:p>
          </p:txBody>
        </p:sp>
        <p:pic>
          <p:nvPicPr>
            <p:cNvPr id="3" name="Afbeelding 8" descr="Afbeelding 8"/>
            <p:cNvPicPr>
              <a:picLocks noChangeAspect="1"/>
            </p:cNvPicPr>
            <p:nvPr/>
          </p:nvPicPr>
          <p:blipFill>
            <a:blip r:embed="rId6"/>
            <a:stretch>
              <a:fillRect/>
            </a:stretch>
          </p:blipFill>
          <p:spPr>
            <a:xfrm>
              <a:off x="7102257" y="197530"/>
              <a:ext cx="2008633" cy="305662"/>
            </a:xfrm>
            <a:prstGeom prst="rect">
              <a:avLst/>
            </a:prstGeom>
            <a:ln w="12700" cap="flat">
              <a:noFill/>
              <a:miter lim="400000"/>
            </a:ln>
            <a:effectLst/>
          </p:spPr>
        </p:pic>
      </p:grpSp>
      <p:sp>
        <p:nvSpPr>
          <p:cNvPr id="5" name="Body Level One…"/>
          <p:cNvSpPr txBox="1">
            <a:spLocks noGrp="1"/>
          </p:cNvSpPr>
          <p:nvPr>
            <p:ph type="body" idx="1"/>
          </p:nvPr>
        </p:nvSpPr>
        <p:spPr>
          <a:xfrm>
            <a:off x="360000" y="1260001"/>
            <a:ext cx="7995340" cy="315293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 name="Title Text"/>
          <p:cNvSpPr txBox="1">
            <a:spLocks noGrp="1"/>
          </p:cNvSpPr>
          <p:nvPr>
            <p:ph type="title"/>
          </p:nvPr>
        </p:nvSpPr>
        <p:spPr>
          <a:xfrm>
            <a:off x="360000" y="360000"/>
            <a:ext cx="7995340" cy="540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r>
              <a:rPr dirty="0"/>
              <a:t>Title Text</a:t>
            </a:r>
          </a:p>
        </p:txBody>
      </p:sp>
      <p:sp>
        <p:nvSpPr>
          <p:cNvPr id="7" name="Slide Number"/>
          <p:cNvSpPr txBox="1">
            <a:spLocks noGrp="1"/>
          </p:cNvSpPr>
          <p:nvPr>
            <p:ph type="sldNum" sz="quarter" idx="2"/>
          </p:nvPr>
        </p:nvSpPr>
        <p:spPr>
          <a:xfrm>
            <a:off x="6208732" y="4536431"/>
            <a:ext cx="344468" cy="461665"/>
          </a:xfrm>
          <a:prstGeom prst="rect">
            <a:avLst/>
          </a:prstGeom>
          <a:ln w="12700">
            <a:miter lim="400000"/>
          </a:ln>
        </p:spPr>
        <p:txBody>
          <a:bodyPr wrap="square" lIns="45719" rIns="45719" anchor="ctr">
            <a:spAutoFit/>
          </a:bodyPr>
          <a:lstStyle>
            <a:lvl1pPr algn="r">
              <a:defRPr sz="1200"/>
            </a:lvl1pPr>
          </a:lstStyle>
          <a:p>
            <a:fld id="{86CB4B4D-7CA3-9044-876B-883B54F8677D}" type="slidenum">
              <a:t>‹nr.›</a:t>
            </a:fld>
            <a:endParaRPr/>
          </a:p>
        </p:txBody>
      </p:sp>
    </p:spTree>
    <p:extLst>
      <p:ext uri="{BB962C8B-B14F-4D97-AF65-F5344CB8AC3E}">
        <p14:creationId xmlns:p14="http://schemas.microsoft.com/office/powerpoint/2010/main" val="2242125153"/>
      </p:ext>
    </p:extLst>
  </p:cSld>
  <p:clrMap bg1="dk1" tx1="lt1" bg2="dk2" tx2="lt2" accent1="accent1" accent2="accent2" accent3="accent3" accent4="accent4" accent5="accent5" accent6="accent6" hlink="hlink" folHlink="folHlink"/>
  <p:sldLayoutIdLst>
    <p:sldLayoutId id="2147483755" r:id="rId1"/>
    <p:sldLayoutId id="2147483753" r:id="rId2"/>
    <p:sldLayoutId id="2147483758" r:id="rId3"/>
    <p:sldLayoutId id="2147483759" r:id="rId4"/>
  </p:sldLayoutIdLst>
  <p:transition spd="med"/>
  <p:hf hdr="0" ftr="0" dt="0"/>
  <p:txStyles>
    <p:titleStyle>
      <a:lvl1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1pPr>
      <a:lvl2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2pPr>
      <a:lvl3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3pPr>
      <a:lvl4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4pPr>
      <a:lvl5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5pPr>
      <a:lvl6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6pPr>
      <a:lvl7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7pPr>
      <a:lvl8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8pPr>
      <a:lvl9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9pPr>
    </p:titleStyle>
    <p:bodyStyle>
      <a:lvl1pPr marL="239993" marR="0" indent="-239993" algn="l" defTabSz="914377" rtl="0" latinLnBrk="0">
        <a:lnSpc>
          <a:spcPct val="90000"/>
        </a:lnSpc>
        <a:spcBef>
          <a:spcPts val="933"/>
        </a:spcBef>
        <a:spcAft>
          <a:spcPts val="0"/>
        </a:spcAft>
        <a:buClrTx/>
        <a:buSzPct val="100000"/>
        <a:buFont typeface="Lucida Grande"/>
        <a:buChar char="‣"/>
        <a:tabLst/>
        <a:defRPr sz="2667" b="0" i="0" u="none" strike="noStrike" cap="none" spc="0" baseline="0">
          <a:ln>
            <a:noFill/>
          </a:ln>
          <a:solidFill>
            <a:schemeClr val="tx2"/>
          </a:solidFill>
          <a:uFillTx/>
          <a:latin typeface="+mj-lt"/>
          <a:ea typeface="+mj-ea"/>
          <a:cs typeface="+mj-cs"/>
          <a:sym typeface="Calibri"/>
        </a:defRPr>
      </a:lvl1pPr>
      <a:lvl2pPr marL="479987" marR="0" indent="-239993" algn="l" defTabSz="914377" rtl="0" latinLnBrk="0">
        <a:lnSpc>
          <a:spcPct val="90000"/>
        </a:lnSpc>
        <a:spcBef>
          <a:spcPts val="933"/>
        </a:spcBef>
        <a:spcAft>
          <a:spcPts val="0"/>
        </a:spcAft>
        <a:buClrTx/>
        <a:buSzPct val="100000"/>
        <a:buFont typeface="Lucida Grande"/>
        <a:buChar char="‣"/>
        <a:tabLst/>
        <a:defRPr sz="2400" b="0" i="0" u="none" strike="noStrike" cap="none" spc="0" baseline="0">
          <a:ln>
            <a:noFill/>
          </a:ln>
          <a:solidFill>
            <a:schemeClr val="tx2"/>
          </a:solidFill>
          <a:uFillTx/>
          <a:latin typeface="+mj-lt"/>
          <a:ea typeface="+mj-ea"/>
          <a:cs typeface="+mj-cs"/>
          <a:sym typeface="Calibri"/>
        </a:defRPr>
      </a:lvl2pPr>
      <a:lvl3pPr marL="754266" marR="0" indent="-274278" algn="l" defTabSz="914377" rtl="0" latinLnBrk="0">
        <a:lnSpc>
          <a:spcPct val="90000"/>
        </a:lnSpc>
        <a:spcBef>
          <a:spcPts val="933"/>
        </a:spcBef>
        <a:spcAft>
          <a:spcPts val="0"/>
        </a:spcAft>
        <a:buClrTx/>
        <a:buSzPct val="100000"/>
        <a:buFont typeface="Lucida Grande"/>
        <a:buChar char="‣"/>
        <a:tabLst/>
        <a:defRPr sz="2133" b="0" i="0" u="none" strike="noStrike" cap="none" spc="0" baseline="0">
          <a:ln>
            <a:noFill/>
          </a:ln>
          <a:solidFill>
            <a:schemeClr val="tx2"/>
          </a:solidFill>
          <a:uFillTx/>
          <a:latin typeface="+mj-lt"/>
          <a:ea typeface="+mj-ea"/>
          <a:cs typeface="+mj-cs"/>
          <a:sym typeface="Calibri"/>
        </a:defRPr>
      </a:lvl3pPr>
      <a:lvl4pPr marL="1015359" marR="0" indent="-295377" algn="l" defTabSz="914377" rtl="0" latinLnBrk="0">
        <a:lnSpc>
          <a:spcPct val="90000"/>
        </a:lnSpc>
        <a:spcBef>
          <a:spcPts val="933"/>
        </a:spcBef>
        <a:spcAft>
          <a:spcPts val="0"/>
        </a:spcAft>
        <a:buClrTx/>
        <a:buSzPct val="100000"/>
        <a:buFont typeface="Lucida Grande"/>
        <a:buChar char="‣"/>
        <a:tabLst/>
        <a:defRPr sz="1867" b="0" i="0" u="none" strike="noStrike" cap="none" spc="0" baseline="0">
          <a:ln>
            <a:noFill/>
          </a:ln>
          <a:solidFill>
            <a:schemeClr val="tx2"/>
          </a:solidFill>
          <a:uFillTx/>
          <a:latin typeface="+mj-lt"/>
          <a:ea typeface="+mj-ea"/>
          <a:cs typeface="+mj-cs"/>
          <a:sym typeface="Calibri"/>
        </a:defRPr>
      </a:lvl4pPr>
      <a:lvl5pPr marL="1255353" marR="0" indent="-295377" algn="l" defTabSz="914377" rtl="0" latinLnBrk="0">
        <a:lnSpc>
          <a:spcPct val="90000"/>
        </a:lnSpc>
        <a:spcBef>
          <a:spcPts val="933"/>
        </a:spcBef>
        <a:spcAft>
          <a:spcPts val="0"/>
        </a:spcAft>
        <a:buClrTx/>
        <a:buSzPct val="100000"/>
        <a:buFont typeface="Lucida Grande"/>
        <a:buChar char="‣"/>
        <a:tabLst/>
        <a:defRPr sz="1600" b="0" i="0" u="none" strike="noStrike" cap="none" spc="0" baseline="0">
          <a:ln>
            <a:noFill/>
          </a:ln>
          <a:solidFill>
            <a:schemeClr val="tx2"/>
          </a:solidFill>
          <a:uFillTx/>
          <a:latin typeface="+mj-lt"/>
          <a:ea typeface="+mj-ea"/>
          <a:cs typeface="+mj-cs"/>
          <a:sym typeface="Calibri"/>
        </a:defRPr>
      </a:lvl5pPr>
      <a:lvl6pPr marL="2567289" marR="0" indent="-281346" algn="l" defTabSz="914377" rtl="0" latinLnBrk="0">
        <a:lnSpc>
          <a:spcPct val="90000"/>
        </a:lnSpc>
        <a:spcBef>
          <a:spcPts val="933"/>
        </a:spcBef>
        <a:spcAft>
          <a:spcPts val="0"/>
        </a:spcAft>
        <a:buClrTx/>
        <a:buSzPct val="100000"/>
        <a:buFont typeface="Lucida Grande"/>
        <a:buChar char="•"/>
        <a:tabLst/>
        <a:defRPr sz="2133" b="0" i="0" u="none" strike="noStrike" cap="none" spc="0" baseline="0">
          <a:ln>
            <a:noFill/>
          </a:ln>
          <a:solidFill>
            <a:srgbClr val="2F2F2E"/>
          </a:solidFill>
          <a:uFillTx/>
          <a:latin typeface="+mj-lt"/>
          <a:ea typeface="+mj-ea"/>
          <a:cs typeface="+mj-cs"/>
          <a:sym typeface="Calibri"/>
        </a:defRPr>
      </a:lvl6pPr>
      <a:lvl7pPr marL="3024478" marR="0" indent="-281346" algn="l" defTabSz="914377" rtl="0" latinLnBrk="0">
        <a:lnSpc>
          <a:spcPct val="90000"/>
        </a:lnSpc>
        <a:spcBef>
          <a:spcPts val="933"/>
        </a:spcBef>
        <a:spcAft>
          <a:spcPts val="0"/>
        </a:spcAft>
        <a:buClrTx/>
        <a:buSzPct val="100000"/>
        <a:buFont typeface="Lucida Grande"/>
        <a:buChar char="•"/>
        <a:tabLst/>
        <a:defRPr sz="2133" b="0" i="0" u="none" strike="noStrike" cap="none" spc="0" baseline="0">
          <a:ln>
            <a:noFill/>
          </a:ln>
          <a:solidFill>
            <a:srgbClr val="2F2F2E"/>
          </a:solidFill>
          <a:uFillTx/>
          <a:latin typeface="+mj-lt"/>
          <a:ea typeface="+mj-ea"/>
          <a:cs typeface="+mj-cs"/>
          <a:sym typeface="Calibri"/>
        </a:defRPr>
      </a:lvl7pPr>
      <a:lvl8pPr marL="3481666" marR="0" indent="-281346" algn="l" defTabSz="914377" rtl="0" latinLnBrk="0">
        <a:lnSpc>
          <a:spcPct val="90000"/>
        </a:lnSpc>
        <a:spcBef>
          <a:spcPts val="933"/>
        </a:spcBef>
        <a:spcAft>
          <a:spcPts val="0"/>
        </a:spcAft>
        <a:buClrTx/>
        <a:buSzPct val="100000"/>
        <a:buFont typeface="Lucida Grande"/>
        <a:buChar char="•"/>
        <a:tabLst/>
        <a:defRPr sz="2133" b="0" i="0" u="none" strike="noStrike" cap="none" spc="0" baseline="0">
          <a:ln>
            <a:noFill/>
          </a:ln>
          <a:solidFill>
            <a:srgbClr val="2F2F2E"/>
          </a:solidFill>
          <a:uFillTx/>
          <a:latin typeface="+mj-lt"/>
          <a:ea typeface="+mj-ea"/>
          <a:cs typeface="+mj-cs"/>
          <a:sym typeface="Calibri"/>
        </a:defRPr>
      </a:lvl8pPr>
      <a:lvl9pPr marL="3938855" marR="0" indent="-281346" algn="l" defTabSz="914377" rtl="0" latinLnBrk="0">
        <a:lnSpc>
          <a:spcPct val="90000"/>
        </a:lnSpc>
        <a:spcBef>
          <a:spcPts val="933"/>
        </a:spcBef>
        <a:spcAft>
          <a:spcPts val="0"/>
        </a:spcAft>
        <a:buClrTx/>
        <a:buSzPct val="100000"/>
        <a:buFont typeface="Lucida Grande"/>
        <a:buChar char="•"/>
        <a:tabLst/>
        <a:defRPr sz="2133" b="0" i="0" u="none" strike="noStrike" cap="none" spc="0" baseline="0">
          <a:ln>
            <a:noFill/>
          </a:ln>
          <a:solidFill>
            <a:srgbClr val="2F2F2E"/>
          </a:solidFill>
          <a:uFillTx/>
          <a:latin typeface="+mj-lt"/>
          <a:ea typeface="+mj-ea"/>
          <a:cs typeface="+mj-cs"/>
          <a:sym typeface="Calibri"/>
        </a:defRPr>
      </a:lvl9pPr>
    </p:bodyStyle>
    <p:otherStyle>
      <a:lvl1pPr marL="0" marR="0" indent="0" algn="r" defTabSz="914377"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1pPr>
      <a:lvl2pPr marL="0" marR="0" indent="457189" algn="r" defTabSz="914377"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2pPr>
      <a:lvl3pPr marL="0" marR="0" indent="914377" algn="r" defTabSz="914377"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3pPr>
      <a:lvl4pPr marL="0" marR="0" indent="1371566" algn="r" defTabSz="914377"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4pPr>
      <a:lvl5pPr marL="0" marR="0" indent="1828754" algn="r" defTabSz="914377"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5pPr>
      <a:lvl6pPr marL="0" marR="0" indent="2285943" algn="r" defTabSz="914377"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6pPr>
      <a:lvl7pPr marL="0" marR="0" indent="2743131" algn="r" defTabSz="914377"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7pPr>
      <a:lvl8pPr marL="0" marR="0" indent="3200320" algn="r" defTabSz="914377"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8pPr>
      <a:lvl9pPr marL="0" marR="0" indent="3657509" algn="r" defTabSz="914377"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4" name="Groep 3"/>
          <p:cNvGrpSpPr/>
          <p:nvPr/>
        </p:nvGrpSpPr>
        <p:grpSpPr>
          <a:xfrm>
            <a:off x="-1" y="4565271"/>
            <a:ext cx="9150030" cy="578233"/>
            <a:chOff x="0" y="0"/>
            <a:chExt cx="9150029" cy="578232"/>
          </a:xfrm>
        </p:grpSpPr>
        <p:sp>
          <p:nvSpPr>
            <p:cNvPr id="2" name="Handmatige invoer 1"/>
            <p:cNvSpPr/>
            <p:nvPr/>
          </p:nvSpPr>
          <p:spPr>
            <a:xfrm>
              <a:off x="0" y="-1"/>
              <a:ext cx="9150030" cy="578233"/>
            </a:xfrm>
            <a:custGeom>
              <a:avLst/>
              <a:gdLst/>
              <a:ahLst/>
              <a:cxnLst>
                <a:cxn ang="0">
                  <a:pos x="wd2" y="hd2"/>
                </a:cxn>
                <a:cxn ang="5400000">
                  <a:pos x="wd2" y="hd2"/>
                </a:cxn>
                <a:cxn ang="10800000">
                  <a:pos x="wd2" y="hd2"/>
                </a:cxn>
                <a:cxn ang="16200000">
                  <a:pos x="wd2" y="hd2"/>
                </a:cxn>
              </a:cxnLst>
              <a:rect l="0" t="0" r="r" b="b"/>
              <a:pathLst>
                <a:path w="21600" h="21600" extrusionOk="0">
                  <a:moveTo>
                    <a:pt x="0" y="13695"/>
                  </a:moveTo>
                  <a:cubicBezTo>
                    <a:pt x="7236" y="10222"/>
                    <a:pt x="14364" y="3474"/>
                    <a:pt x="21600" y="0"/>
                  </a:cubicBezTo>
                  <a:cubicBezTo>
                    <a:pt x="21591" y="8058"/>
                    <a:pt x="21596" y="13542"/>
                    <a:pt x="21587" y="21600"/>
                  </a:cubicBezTo>
                  <a:lnTo>
                    <a:pt x="0" y="21600"/>
                  </a:lnTo>
                  <a:lnTo>
                    <a:pt x="0" y="13695"/>
                  </a:lnTo>
                  <a:close/>
                </a:path>
              </a:pathLst>
            </a:custGeom>
            <a:solidFill>
              <a:srgbClr val="009B4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800"/>
            </a:p>
          </p:txBody>
        </p:sp>
        <p:pic>
          <p:nvPicPr>
            <p:cNvPr id="3" name="Afbeelding 8" descr="Afbeelding 8"/>
            <p:cNvPicPr>
              <a:picLocks noChangeAspect="1"/>
            </p:cNvPicPr>
            <p:nvPr/>
          </p:nvPicPr>
          <p:blipFill>
            <a:blip r:embed="rId25"/>
            <a:stretch>
              <a:fillRect/>
            </a:stretch>
          </p:blipFill>
          <p:spPr>
            <a:xfrm>
              <a:off x="7102257" y="197530"/>
              <a:ext cx="2008633" cy="305662"/>
            </a:xfrm>
            <a:prstGeom prst="rect">
              <a:avLst/>
            </a:prstGeom>
            <a:ln w="12700" cap="flat">
              <a:noFill/>
              <a:miter lim="400000"/>
            </a:ln>
            <a:effectLst/>
          </p:spPr>
        </p:pic>
      </p:grpSp>
      <p:sp>
        <p:nvSpPr>
          <p:cNvPr id="5" name="Body Level One…"/>
          <p:cNvSpPr txBox="1">
            <a:spLocks noGrp="1"/>
          </p:cNvSpPr>
          <p:nvPr>
            <p:ph type="body" idx="1"/>
          </p:nvPr>
        </p:nvSpPr>
        <p:spPr>
          <a:xfrm>
            <a:off x="360000" y="1260001"/>
            <a:ext cx="7995340" cy="315293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6" name="Title Text"/>
          <p:cNvSpPr txBox="1">
            <a:spLocks noGrp="1"/>
          </p:cNvSpPr>
          <p:nvPr>
            <p:ph type="title"/>
          </p:nvPr>
        </p:nvSpPr>
        <p:spPr>
          <a:xfrm>
            <a:off x="360000" y="360000"/>
            <a:ext cx="7995340" cy="540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r>
              <a:t>Title Text</a:t>
            </a:r>
          </a:p>
        </p:txBody>
      </p:sp>
      <p:sp>
        <p:nvSpPr>
          <p:cNvPr id="7" name="Slide Number"/>
          <p:cNvSpPr txBox="1">
            <a:spLocks noGrp="1"/>
          </p:cNvSpPr>
          <p:nvPr>
            <p:ph type="sldNum" sz="quarter" idx="2"/>
          </p:nvPr>
        </p:nvSpPr>
        <p:spPr>
          <a:xfrm>
            <a:off x="6187203" y="4628764"/>
            <a:ext cx="365997" cy="276999"/>
          </a:xfrm>
          <a:prstGeom prst="rect">
            <a:avLst/>
          </a:prstGeom>
          <a:ln w="12700">
            <a:miter lim="400000"/>
          </a:ln>
        </p:spPr>
        <p:txBody>
          <a:bodyPr wrap="none" lIns="45719" rIns="45719" anchor="ctr">
            <a:spAutoFit/>
          </a:bodyPr>
          <a:lstStyle>
            <a:lvl1pPr algn="r">
              <a:defRPr sz="1200"/>
            </a:lvl1pPr>
          </a:lstStyle>
          <a:p>
            <a:fld id="{86CB4B4D-7CA3-9044-876B-883B54F8677D}" type="slidenum">
              <a:t>‹nr.›</a:t>
            </a:fld>
            <a:endParaRPr/>
          </a:p>
        </p:txBody>
      </p:sp>
    </p:spTree>
    <p:extLst>
      <p:ext uri="{BB962C8B-B14F-4D97-AF65-F5344CB8AC3E}">
        <p14:creationId xmlns:p14="http://schemas.microsoft.com/office/powerpoint/2010/main" val="3763841715"/>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 id="2147483781" r:id="rId20"/>
    <p:sldLayoutId id="2147483782" r:id="rId21"/>
    <p:sldLayoutId id="2147483783" r:id="rId22"/>
    <p:sldLayoutId id="2147483784" r:id="rId23"/>
  </p:sldLayoutIdLst>
  <p:transition spd="med"/>
  <p:hf hdr="0" ftr="0" dt="0"/>
  <p:txStyles>
    <p:titleStyle>
      <a:lvl1pPr marL="179995" marR="0" indent="-179995" algn="l" defTabSz="179995" latinLnBrk="0">
        <a:lnSpc>
          <a:spcPct val="70000"/>
        </a:lnSpc>
        <a:spcBef>
          <a:spcPts val="0"/>
        </a:spcBef>
        <a:spcAft>
          <a:spcPts val="0"/>
        </a:spcAft>
        <a:buClrTx/>
        <a:buSzTx/>
        <a:buFontTx/>
        <a:buNone/>
        <a:tabLst/>
        <a:defRPr sz="3200" b="1" i="0" u="none" strike="noStrike" cap="none" spc="0" baseline="0">
          <a:ln>
            <a:noFill/>
          </a:ln>
          <a:solidFill>
            <a:srgbClr val="009B48"/>
          </a:solidFill>
          <a:uFillTx/>
          <a:latin typeface="+mj-lt"/>
          <a:ea typeface="+mj-ea"/>
          <a:cs typeface="+mj-cs"/>
          <a:sym typeface="Calibri"/>
        </a:defRPr>
      </a:lvl1pPr>
      <a:lvl2pPr marL="179995" marR="0" indent="-179995" algn="l" defTabSz="179995" latinLnBrk="0">
        <a:lnSpc>
          <a:spcPct val="70000"/>
        </a:lnSpc>
        <a:spcBef>
          <a:spcPts val="0"/>
        </a:spcBef>
        <a:spcAft>
          <a:spcPts val="0"/>
        </a:spcAft>
        <a:buClrTx/>
        <a:buSzTx/>
        <a:buFontTx/>
        <a:buNone/>
        <a:tabLst/>
        <a:defRPr sz="3200" b="1" i="0" u="none" strike="noStrike" cap="none" spc="0" baseline="0">
          <a:ln>
            <a:noFill/>
          </a:ln>
          <a:solidFill>
            <a:srgbClr val="009B48"/>
          </a:solidFill>
          <a:uFillTx/>
          <a:latin typeface="+mj-lt"/>
          <a:ea typeface="+mj-ea"/>
          <a:cs typeface="+mj-cs"/>
          <a:sym typeface="Calibri"/>
        </a:defRPr>
      </a:lvl2pPr>
      <a:lvl3pPr marL="179995" marR="0" indent="-179995" algn="l" defTabSz="179995" latinLnBrk="0">
        <a:lnSpc>
          <a:spcPct val="70000"/>
        </a:lnSpc>
        <a:spcBef>
          <a:spcPts val="0"/>
        </a:spcBef>
        <a:spcAft>
          <a:spcPts val="0"/>
        </a:spcAft>
        <a:buClrTx/>
        <a:buSzTx/>
        <a:buFontTx/>
        <a:buNone/>
        <a:tabLst/>
        <a:defRPr sz="3200" b="1" i="0" u="none" strike="noStrike" cap="none" spc="0" baseline="0">
          <a:ln>
            <a:noFill/>
          </a:ln>
          <a:solidFill>
            <a:srgbClr val="009B48"/>
          </a:solidFill>
          <a:uFillTx/>
          <a:latin typeface="+mj-lt"/>
          <a:ea typeface="+mj-ea"/>
          <a:cs typeface="+mj-cs"/>
          <a:sym typeface="Calibri"/>
        </a:defRPr>
      </a:lvl3pPr>
      <a:lvl4pPr marL="179995" marR="0" indent="-179995" algn="l" defTabSz="179995" latinLnBrk="0">
        <a:lnSpc>
          <a:spcPct val="70000"/>
        </a:lnSpc>
        <a:spcBef>
          <a:spcPts val="0"/>
        </a:spcBef>
        <a:spcAft>
          <a:spcPts val="0"/>
        </a:spcAft>
        <a:buClrTx/>
        <a:buSzTx/>
        <a:buFontTx/>
        <a:buNone/>
        <a:tabLst/>
        <a:defRPr sz="3200" b="1" i="0" u="none" strike="noStrike" cap="none" spc="0" baseline="0">
          <a:ln>
            <a:noFill/>
          </a:ln>
          <a:solidFill>
            <a:srgbClr val="009B48"/>
          </a:solidFill>
          <a:uFillTx/>
          <a:latin typeface="+mj-lt"/>
          <a:ea typeface="+mj-ea"/>
          <a:cs typeface="+mj-cs"/>
          <a:sym typeface="Calibri"/>
        </a:defRPr>
      </a:lvl4pPr>
      <a:lvl5pPr marL="179995" marR="0" indent="-179995" algn="l" defTabSz="179995" latinLnBrk="0">
        <a:lnSpc>
          <a:spcPct val="70000"/>
        </a:lnSpc>
        <a:spcBef>
          <a:spcPts val="0"/>
        </a:spcBef>
        <a:spcAft>
          <a:spcPts val="0"/>
        </a:spcAft>
        <a:buClrTx/>
        <a:buSzTx/>
        <a:buFontTx/>
        <a:buNone/>
        <a:tabLst/>
        <a:defRPr sz="3200" b="1" i="0" u="none" strike="noStrike" cap="none" spc="0" baseline="0">
          <a:ln>
            <a:noFill/>
          </a:ln>
          <a:solidFill>
            <a:srgbClr val="009B48"/>
          </a:solidFill>
          <a:uFillTx/>
          <a:latin typeface="+mj-lt"/>
          <a:ea typeface="+mj-ea"/>
          <a:cs typeface="+mj-cs"/>
          <a:sym typeface="Calibri"/>
        </a:defRPr>
      </a:lvl5pPr>
      <a:lvl6pPr marL="179995" marR="0" indent="-179995" algn="l" defTabSz="179995" latinLnBrk="0">
        <a:lnSpc>
          <a:spcPct val="70000"/>
        </a:lnSpc>
        <a:spcBef>
          <a:spcPts val="0"/>
        </a:spcBef>
        <a:spcAft>
          <a:spcPts val="0"/>
        </a:spcAft>
        <a:buClrTx/>
        <a:buSzTx/>
        <a:buFontTx/>
        <a:buNone/>
        <a:tabLst/>
        <a:defRPr sz="3200" b="1" i="0" u="none" strike="noStrike" cap="none" spc="0" baseline="0">
          <a:ln>
            <a:noFill/>
          </a:ln>
          <a:solidFill>
            <a:srgbClr val="009B48"/>
          </a:solidFill>
          <a:uFillTx/>
          <a:latin typeface="+mj-lt"/>
          <a:ea typeface="+mj-ea"/>
          <a:cs typeface="+mj-cs"/>
          <a:sym typeface="Calibri"/>
        </a:defRPr>
      </a:lvl6pPr>
      <a:lvl7pPr marL="179995" marR="0" indent="-179995" algn="l" defTabSz="179995" latinLnBrk="0">
        <a:lnSpc>
          <a:spcPct val="70000"/>
        </a:lnSpc>
        <a:spcBef>
          <a:spcPts val="0"/>
        </a:spcBef>
        <a:spcAft>
          <a:spcPts val="0"/>
        </a:spcAft>
        <a:buClrTx/>
        <a:buSzTx/>
        <a:buFontTx/>
        <a:buNone/>
        <a:tabLst/>
        <a:defRPr sz="3200" b="1" i="0" u="none" strike="noStrike" cap="none" spc="0" baseline="0">
          <a:ln>
            <a:noFill/>
          </a:ln>
          <a:solidFill>
            <a:srgbClr val="009B48"/>
          </a:solidFill>
          <a:uFillTx/>
          <a:latin typeface="+mj-lt"/>
          <a:ea typeface="+mj-ea"/>
          <a:cs typeface="+mj-cs"/>
          <a:sym typeface="Calibri"/>
        </a:defRPr>
      </a:lvl7pPr>
      <a:lvl8pPr marL="179995" marR="0" indent="-179995" algn="l" defTabSz="179995" latinLnBrk="0">
        <a:lnSpc>
          <a:spcPct val="70000"/>
        </a:lnSpc>
        <a:spcBef>
          <a:spcPts val="0"/>
        </a:spcBef>
        <a:spcAft>
          <a:spcPts val="0"/>
        </a:spcAft>
        <a:buClrTx/>
        <a:buSzTx/>
        <a:buFontTx/>
        <a:buNone/>
        <a:tabLst/>
        <a:defRPr sz="3200" b="1" i="0" u="none" strike="noStrike" cap="none" spc="0" baseline="0">
          <a:ln>
            <a:noFill/>
          </a:ln>
          <a:solidFill>
            <a:srgbClr val="009B48"/>
          </a:solidFill>
          <a:uFillTx/>
          <a:latin typeface="+mj-lt"/>
          <a:ea typeface="+mj-ea"/>
          <a:cs typeface="+mj-cs"/>
          <a:sym typeface="Calibri"/>
        </a:defRPr>
      </a:lvl8pPr>
      <a:lvl9pPr marL="179995" marR="0" indent="-179995" algn="l" defTabSz="179995" latinLnBrk="0">
        <a:lnSpc>
          <a:spcPct val="70000"/>
        </a:lnSpc>
        <a:spcBef>
          <a:spcPts val="0"/>
        </a:spcBef>
        <a:spcAft>
          <a:spcPts val="0"/>
        </a:spcAft>
        <a:buClrTx/>
        <a:buSzTx/>
        <a:buFontTx/>
        <a:buNone/>
        <a:tabLst/>
        <a:defRPr sz="3200" b="1" i="0" u="none" strike="noStrike" cap="none" spc="0" baseline="0">
          <a:ln>
            <a:noFill/>
          </a:ln>
          <a:solidFill>
            <a:srgbClr val="009B48"/>
          </a:solidFill>
          <a:uFillTx/>
          <a:latin typeface="+mj-lt"/>
          <a:ea typeface="+mj-ea"/>
          <a:cs typeface="+mj-cs"/>
          <a:sym typeface="Calibri"/>
        </a:defRPr>
      </a:lvl9pPr>
    </p:titleStyle>
    <p:bodyStyle>
      <a:lvl1pPr marL="179995" marR="0" indent="-179995" algn="l" defTabSz="685783" rtl="0" latinLnBrk="0">
        <a:lnSpc>
          <a:spcPct val="90000"/>
        </a:lnSpc>
        <a:spcBef>
          <a:spcPts val="700"/>
        </a:spcBef>
        <a:spcAft>
          <a:spcPts val="0"/>
        </a:spcAft>
        <a:buClrTx/>
        <a:buSzPct val="100000"/>
        <a:buFont typeface="Lucida Grande"/>
        <a:buChar char="‣"/>
        <a:tabLst/>
        <a:defRPr sz="2000" b="0" i="0" u="none" strike="noStrike" cap="none" spc="0" baseline="0">
          <a:ln>
            <a:noFill/>
          </a:ln>
          <a:solidFill>
            <a:schemeClr val="tx2"/>
          </a:solidFill>
          <a:uFillTx/>
          <a:latin typeface="+mj-lt"/>
          <a:ea typeface="+mj-ea"/>
          <a:cs typeface="+mj-cs"/>
          <a:sym typeface="Calibri"/>
        </a:defRPr>
      </a:lvl1pPr>
      <a:lvl2pPr marL="359990" marR="0" indent="-179995" algn="l" defTabSz="685783" rtl="0" latinLnBrk="0">
        <a:lnSpc>
          <a:spcPct val="90000"/>
        </a:lnSpc>
        <a:spcBef>
          <a:spcPts val="700"/>
        </a:spcBef>
        <a:spcAft>
          <a:spcPts val="0"/>
        </a:spcAft>
        <a:buClrTx/>
        <a:buSzPct val="100000"/>
        <a:buFont typeface="Lucida Grande"/>
        <a:buChar char="‣"/>
        <a:tabLst/>
        <a:defRPr sz="1800" b="0" i="0" u="none" strike="noStrike" cap="none" spc="0" baseline="0">
          <a:ln>
            <a:noFill/>
          </a:ln>
          <a:solidFill>
            <a:schemeClr val="tx2"/>
          </a:solidFill>
          <a:uFillTx/>
          <a:latin typeface="+mj-lt"/>
          <a:ea typeface="+mj-ea"/>
          <a:cs typeface="+mj-cs"/>
          <a:sym typeface="Calibri"/>
        </a:defRPr>
      </a:lvl2pPr>
      <a:lvl3pPr marL="565700" marR="0" indent="-205709" algn="l" defTabSz="685783" rtl="0" latinLnBrk="0">
        <a:lnSpc>
          <a:spcPct val="90000"/>
        </a:lnSpc>
        <a:spcBef>
          <a:spcPts val="700"/>
        </a:spcBef>
        <a:spcAft>
          <a:spcPts val="0"/>
        </a:spcAft>
        <a:buClrTx/>
        <a:buSzPct val="100000"/>
        <a:buFont typeface="Lucida Grande"/>
        <a:buChar char="‣"/>
        <a:tabLst/>
        <a:defRPr sz="1600" b="0" i="0" u="none" strike="noStrike" cap="none" spc="0" baseline="0">
          <a:ln>
            <a:noFill/>
          </a:ln>
          <a:solidFill>
            <a:schemeClr val="tx2"/>
          </a:solidFill>
          <a:uFillTx/>
          <a:latin typeface="+mj-lt"/>
          <a:ea typeface="+mj-ea"/>
          <a:cs typeface="+mj-cs"/>
          <a:sym typeface="Calibri"/>
        </a:defRPr>
      </a:lvl3pPr>
      <a:lvl4pPr marL="761519" marR="0" indent="-221533" algn="l" defTabSz="685783" rtl="0" latinLnBrk="0">
        <a:lnSpc>
          <a:spcPct val="90000"/>
        </a:lnSpc>
        <a:spcBef>
          <a:spcPts val="700"/>
        </a:spcBef>
        <a:spcAft>
          <a:spcPts val="0"/>
        </a:spcAft>
        <a:buClrTx/>
        <a:buSzPct val="100000"/>
        <a:buFont typeface="Lucida Grande"/>
        <a:buChar char="‣"/>
        <a:tabLst/>
        <a:defRPr sz="1400" b="0" i="0" u="none" strike="noStrike" cap="none" spc="0" baseline="0">
          <a:ln>
            <a:noFill/>
          </a:ln>
          <a:solidFill>
            <a:schemeClr val="tx2"/>
          </a:solidFill>
          <a:uFillTx/>
          <a:latin typeface="+mj-lt"/>
          <a:ea typeface="+mj-ea"/>
          <a:cs typeface="+mj-cs"/>
          <a:sym typeface="Calibri"/>
        </a:defRPr>
      </a:lvl4pPr>
      <a:lvl5pPr marL="941515" marR="0" indent="-221533" algn="l" defTabSz="685783" rtl="0" latinLnBrk="0">
        <a:lnSpc>
          <a:spcPct val="90000"/>
        </a:lnSpc>
        <a:spcBef>
          <a:spcPts val="700"/>
        </a:spcBef>
        <a:spcAft>
          <a:spcPts val="0"/>
        </a:spcAft>
        <a:buClrTx/>
        <a:buSzPct val="100000"/>
        <a:buFont typeface="Lucida Grande"/>
        <a:buChar char="‣"/>
        <a:tabLst/>
        <a:defRPr sz="1200" b="0" i="0" u="none" strike="noStrike" cap="none" spc="0" baseline="0">
          <a:ln>
            <a:noFill/>
          </a:ln>
          <a:solidFill>
            <a:schemeClr val="tx2"/>
          </a:solidFill>
          <a:uFillTx/>
          <a:latin typeface="+mj-lt"/>
          <a:ea typeface="+mj-ea"/>
          <a:cs typeface="+mj-cs"/>
          <a:sym typeface="Calibri"/>
        </a:defRPr>
      </a:lvl5pPr>
      <a:lvl6pPr marL="1925467" marR="0" indent="-211010" algn="l" defTabSz="685783" rtl="0" latinLnBrk="0">
        <a:lnSpc>
          <a:spcPct val="90000"/>
        </a:lnSpc>
        <a:spcBef>
          <a:spcPts val="700"/>
        </a:spcBef>
        <a:spcAft>
          <a:spcPts val="0"/>
        </a:spcAft>
        <a:buClrTx/>
        <a:buSzPct val="100000"/>
        <a:buFont typeface="Lucida Grande"/>
        <a:buChar char="•"/>
        <a:tabLst/>
        <a:defRPr sz="1600" b="0" i="0" u="none" strike="noStrike" cap="none" spc="0" baseline="0">
          <a:ln>
            <a:noFill/>
          </a:ln>
          <a:solidFill>
            <a:srgbClr val="2F2F2E"/>
          </a:solidFill>
          <a:uFillTx/>
          <a:latin typeface="+mj-lt"/>
          <a:ea typeface="+mj-ea"/>
          <a:cs typeface="+mj-cs"/>
          <a:sym typeface="Calibri"/>
        </a:defRPr>
      </a:lvl6pPr>
      <a:lvl7pPr marL="2268359" marR="0" indent="-211010" algn="l" defTabSz="685783" rtl="0" latinLnBrk="0">
        <a:lnSpc>
          <a:spcPct val="90000"/>
        </a:lnSpc>
        <a:spcBef>
          <a:spcPts val="700"/>
        </a:spcBef>
        <a:spcAft>
          <a:spcPts val="0"/>
        </a:spcAft>
        <a:buClrTx/>
        <a:buSzPct val="100000"/>
        <a:buFont typeface="Lucida Grande"/>
        <a:buChar char="•"/>
        <a:tabLst/>
        <a:defRPr sz="1600" b="0" i="0" u="none" strike="noStrike" cap="none" spc="0" baseline="0">
          <a:ln>
            <a:noFill/>
          </a:ln>
          <a:solidFill>
            <a:srgbClr val="2F2F2E"/>
          </a:solidFill>
          <a:uFillTx/>
          <a:latin typeface="+mj-lt"/>
          <a:ea typeface="+mj-ea"/>
          <a:cs typeface="+mj-cs"/>
          <a:sym typeface="Calibri"/>
        </a:defRPr>
      </a:lvl7pPr>
      <a:lvl8pPr marL="2611250" marR="0" indent="-211010" algn="l" defTabSz="685783" rtl="0" latinLnBrk="0">
        <a:lnSpc>
          <a:spcPct val="90000"/>
        </a:lnSpc>
        <a:spcBef>
          <a:spcPts val="700"/>
        </a:spcBef>
        <a:spcAft>
          <a:spcPts val="0"/>
        </a:spcAft>
        <a:buClrTx/>
        <a:buSzPct val="100000"/>
        <a:buFont typeface="Lucida Grande"/>
        <a:buChar char="•"/>
        <a:tabLst/>
        <a:defRPr sz="1600" b="0" i="0" u="none" strike="noStrike" cap="none" spc="0" baseline="0">
          <a:ln>
            <a:noFill/>
          </a:ln>
          <a:solidFill>
            <a:srgbClr val="2F2F2E"/>
          </a:solidFill>
          <a:uFillTx/>
          <a:latin typeface="+mj-lt"/>
          <a:ea typeface="+mj-ea"/>
          <a:cs typeface="+mj-cs"/>
          <a:sym typeface="Calibri"/>
        </a:defRPr>
      </a:lvl8pPr>
      <a:lvl9pPr marL="2954141" marR="0" indent="-211010" algn="l" defTabSz="685783" rtl="0" latinLnBrk="0">
        <a:lnSpc>
          <a:spcPct val="90000"/>
        </a:lnSpc>
        <a:spcBef>
          <a:spcPts val="700"/>
        </a:spcBef>
        <a:spcAft>
          <a:spcPts val="0"/>
        </a:spcAft>
        <a:buClrTx/>
        <a:buSzPct val="100000"/>
        <a:buFont typeface="Lucida Grande"/>
        <a:buChar char="•"/>
        <a:tabLst/>
        <a:defRPr sz="1600" b="0" i="0" u="none" strike="noStrike" cap="none" spc="0" baseline="0">
          <a:ln>
            <a:noFill/>
          </a:ln>
          <a:solidFill>
            <a:srgbClr val="2F2F2E"/>
          </a:solidFill>
          <a:uFillTx/>
          <a:latin typeface="+mj-lt"/>
          <a:ea typeface="+mj-ea"/>
          <a:cs typeface="+mj-cs"/>
          <a:sym typeface="Calibri"/>
        </a:defRPr>
      </a:lvl9pPr>
    </p:bodyStyle>
    <p:otherStyle>
      <a:lvl1pPr marL="0" marR="0" indent="0" algn="r" defTabSz="685783"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342892" algn="r" defTabSz="685783"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685783" algn="r" defTabSz="685783"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028675" algn="r" defTabSz="685783"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371566" algn="r" defTabSz="685783"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1714457" algn="r" defTabSz="685783"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057348" algn="r" defTabSz="685783"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2400240" algn="r" defTabSz="685783"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2743132" algn="r" defTabSz="685783"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hyperlink" Target="https://www.vlaio.be/nl/subsidies-financiering/subsidiedatabank/voorschot-voor-de-organisatie-van-evenemente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s://www.vlaio.be/nl/subsidies-financiering/subsidiedatabank/steunmaatregelen-coronavirus-door-steden-en-gemeente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s://www.vlaio.be/nl/subsidies-financiering/subsidiedatabank/fiscale-maatregelen-naar-aanleiding-van-het-coronaviru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vlaio.be/nl/subsidies-financiering/subsidiedatabank/vlaamse-steun-voor-ondernemers-coronaviru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hyperlink" Target="https://www.vlaio.be/nl/subsidies-financiering/subsidiedatabank/federale-steun-voor-ondernemers-coronaviru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vlaio.be/nl/subsidies-financiering/subsidiedatabank/overbruggingsrecht-voor-zelfstandigen-coronaviru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vlaio.be/nl/subsidies-financiering/subsidiedatabank/overbruggingsrecht-voor-zelfstandigen-coronaviru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vlaio.be/nl/subsidies-financiering/subsidiedatabank/overbruggingsrecht-voor-zelfstandigen-coronavirus#Corona-overbruggingsrecht"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hyperlink" Target="https://www.vlaio.be/nl/subsidies-financiering/kmo-portefeuille"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hyperlink" Target="https://www.vlaio.be/nl/subsidies-financiering/kmo-groeisubsidie"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hyperlink" Target="https://www.vlaio.be/nl/subsidies-financiering/ontwikkelingsproject"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www.vlaio.be/nl/subsidies-financiering/onderzoeksproject"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hyperlink" Target="https://www.vlaio.be/nl/subsidies-financiering/strategische-transformatiesteun/aanvraagprocedure"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hyperlink" Target="http://www.vlaanderen.be/werkbaarheidcheque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esf-vlaanderen.be/nl/drive-op-weg-naar-werkbaar-werk"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4.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hyperlink" Target="https://www.flandersinvestmentandtrade.com/export/internationaal/dossiers/coronaviru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vlaio.be/nl/begeleiding-advies/moeilijkhedencoronavirus/specifieke-maatregelen-mbt-het-coronavirus/coronavirus"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s://www.vlaio.be/nl/subsidies-financiering/subsidiedatabank/zoek?thema=190"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www.flandersinvestmentandtrade.com/export/internationaal/dossiers/coronaviru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linkedin.com/company/agentschap-innoveren-en-ondernemen" TargetMode="External"/><Relationship Id="rId7"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www.youtube.com/c/AgentschapInnoverenOndernemen" TargetMode="External"/><Relationship Id="rId11" Type="http://schemas.openxmlformats.org/officeDocument/2006/relationships/hyperlink" Target="https://www.vlaio.be/nl/contact" TargetMode="External"/><Relationship Id="rId5" Type="http://schemas.openxmlformats.org/officeDocument/2006/relationships/hyperlink" Target="https://www.facebook.com/VLAIO.be" TargetMode="External"/><Relationship Id="rId10" Type="http://schemas.openxmlformats.org/officeDocument/2006/relationships/image" Target="../media/image21.png"/><Relationship Id="rId4" Type="http://schemas.openxmlformats.org/officeDocument/2006/relationships/hyperlink" Target="https://twitter.com/VLAIO_be" TargetMode="External"/><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s://www.vlaio.be/nl/subsidies-financiering/vlaams-beschermingsmechanisme/hoe-vraag-je-het-vlaams-beschermingsmechanism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hyperlink" Target="https://www.vlaio.be/nl/begeleiding-advies/heropstart-na-corona/nood-aan-financiele-ademruimte/sectorale-steunmaatregelen" TargetMode="External"/><Relationship Id="rId3" Type="http://schemas.openxmlformats.org/officeDocument/2006/relationships/hyperlink" Target="https://www.vlaio.be/nl/subsidies-financiering/subsidiedatabank/steun-culturele-en-creatieve-sector-coronavirus" TargetMode="External"/><Relationship Id="rId7" Type="http://schemas.openxmlformats.org/officeDocument/2006/relationships/hyperlink" Target="https://www.vlaio.be/nl/subsidies-financiering/subsidiedatabank/federale-steun-voor-ondernemers-coronavirus#Ondersteuning-handel-en-horecasecto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vlaio.be/nl/subsidies-financiering/subsidiedatabank/steun-land-en-tuinbouwsector-coronavirus" TargetMode="External"/><Relationship Id="rId5" Type="http://schemas.openxmlformats.org/officeDocument/2006/relationships/hyperlink" Target="https://www.vlaio.be/nl/subsidies-financiering/subsidiedatabank/federale-steun-voor-ondernemers-coronavirus#Ondersteuning-van-de-kritische-sectoren" TargetMode="External"/><Relationship Id="rId10" Type="http://schemas.openxmlformats.org/officeDocument/2006/relationships/hyperlink" Target="https://www.vlaio.be/nl/subsidies-financiering/subsidiedatabank/steun-toeristische-sector-coronavirus" TargetMode="External"/><Relationship Id="rId4" Type="http://schemas.openxmlformats.org/officeDocument/2006/relationships/hyperlink" Target="https://www.vlaio.be/nl/subsidies-financiering/subsidiedatabank/steun-eventsector-coronavirus" TargetMode="External"/><Relationship Id="rId9" Type="http://schemas.openxmlformats.org/officeDocument/2006/relationships/hyperlink" Target="https://www.vlaio.be/nl/subsidies-financiering/subsidiedatabank/collectief-maatwerk-subsidies-voor-kwetsbare-werknemers#-Ondersteuning-tijdens-de-coronacrisi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F81DB7-0EFC-4357-84B6-719A4B90184B}"/>
              </a:ext>
            </a:extLst>
          </p:cNvPr>
          <p:cNvSpPr>
            <a:spLocks noGrp="1"/>
          </p:cNvSpPr>
          <p:nvPr>
            <p:ph type="title"/>
          </p:nvPr>
        </p:nvSpPr>
        <p:spPr>
          <a:xfrm>
            <a:off x="285009" y="1152763"/>
            <a:ext cx="5606242" cy="1790701"/>
          </a:xfrm>
        </p:spPr>
        <p:txBody>
          <a:bodyPr/>
          <a:lstStyle/>
          <a:p>
            <a:r>
              <a:rPr lang="nl-BE" dirty="0"/>
              <a:t>Steunmaatregelen nav de Coronacrisis</a:t>
            </a:r>
          </a:p>
        </p:txBody>
      </p:sp>
      <p:sp>
        <p:nvSpPr>
          <p:cNvPr id="3" name="Ondertitel 2">
            <a:extLst>
              <a:ext uri="{FF2B5EF4-FFF2-40B4-BE49-F238E27FC236}">
                <a16:creationId xmlns:a16="http://schemas.microsoft.com/office/drawing/2014/main" id="{30218A3F-AD02-43B3-B3F3-3603C1120C8D}"/>
              </a:ext>
            </a:extLst>
          </p:cNvPr>
          <p:cNvSpPr>
            <a:spLocks noGrp="1"/>
          </p:cNvSpPr>
          <p:nvPr>
            <p:ph type="body" sz="quarter" idx="1"/>
          </p:nvPr>
        </p:nvSpPr>
        <p:spPr>
          <a:xfrm>
            <a:off x="285009" y="3270736"/>
            <a:ext cx="5606242" cy="720001"/>
          </a:xfrm>
        </p:spPr>
        <p:txBody>
          <a:bodyPr/>
          <a:lstStyle/>
          <a:p>
            <a:r>
              <a:rPr lang="nl-BE" sz="2000" dirty="0"/>
              <a:t>BAN Vlaanderen  - 29 september 2020</a:t>
            </a:r>
            <a:br>
              <a:rPr lang="nl-BE" sz="2000" dirty="0"/>
            </a:br>
            <a:br>
              <a:rPr lang="nl-BE" sz="800" dirty="0"/>
            </a:br>
            <a:r>
              <a:rPr lang="nl-BE" sz="1400" dirty="0"/>
              <a:t>Iris Detavernier – Bedrijfsadviseur Team Bedrijfstrajecten VLAIO</a:t>
            </a:r>
            <a:endParaRPr lang="nl-BE" dirty="0"/>
          </a:p>
        </p:txBody>
      </p:sp>
    </p:spTree>
    <p:extLst>
      <p:ext uri="{BB962C8B-B14F-4D97-AF65-F5344CB8AC3E}">
        <p14:creationId xmlns:p14="http://schemas.microsoft.com/office/powerpoint/2010/main" val="258026582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BB5F65D-8841-4ED8-B8AD-3D4C81DACA59}"/>
              </a:ext>
            </a:extLst>
          </p:cNvPr>
          <p:cNvSpPr>
            <a:spLocks noGrp="1"/>
          </p:cNvSpPr>
          <p:nvPr>
            <p:ph type="title"/>
          </p:nvPr>
        </p:nvSpPr>
        <p:spPr>
          <a:xfrm>
            <a:off x="155642" y="38112"/>
            <a:ext cx="8545861" cy="468677"/>
          </a:xfrm>
        </p:spPr>
        <p:txBody>
          <a:bodyPr>
            <a:normAutofit/>
          </a:bodyPr>
          <a:lstStyle/>
          <a:p>
            <a:r>
              <a:rPr lang="nl-BE" dirty="0">
                <a:latin typeface="Flanders Art Sans"/>
              </a:rPr>
              <a:t>Sectorale maatregelen</a:t>
            </a:r>
          </a:p>
        </p:txBody>
      </p:sp>
      <p:sp>
        <p:nvSpPr>
          <p:cNvPr id="4" name="Tijdelijke aanduiding voor tekst 3">
            <a:extLst>
              <a:ext uri="{FF2B5EF4-FFF2-40B4-BE49-F238E27FC236}">
                <a16:creationId xmlns:a16="http://schemas.microsoft.com/office/drawing/2014/main" id="{18AFA9DF-E0CA-461F-9033-9F292DB35118}"/>
              </a:ext>
            </a:extLst>
          </p:cNvPr>
          <p:cNvSpPr>
            <a:spLocks noGrp="1"/>
          </p:cNvSpPr>
          <p:nvPr>
            <p:ph type="body" idx="1"/>
          </p:nvPr>
        </p:nvSpPr>
        <p:spPr>
          <a:xfrm>
            <a:off x="155642" y="481526"/>
            <a:ext cx="8678978" cy="4389523"/>
          </a:xfrm>
        </p:spPr>
        <p:txBody>
          <a:bodyPr/>
          <a:lstStyle/>
          <a:p>
            <a:endParaRPr lang="nl-NL" dirty="0">
              <a:latin typeface="Flanders Art Sans"/>
            </a:endParaRPr>
          </a:p>
          <a:p>
            <a:pPr marL="0" indent="0">
              <a:buNone/>
            </a:pPr>
            <a:endParaRPr lang="nl-BE" dirty="0"/>
          </a:p>
        </p:txBody>
      </p:sp>
      <p:graphicFrame>
        <p:nvGraphicFramePr>
          <p:cNvPr id="2" name="Tijdelijke aanduiding voor inhoud 4">
            <a:extLst>
              <a:ext uri="{FF2B5EF4-FFF2-40B4-BE49-F238E27FC236}">
                <a16:creationId xmlns:a16="http://schemas.microsoft.com/office/drawing/2014/main" id="{D4318FEB-8692-4D4E-B6E4-1D50999FF641}"/>
              </a:ext>
            </a:extLst>
          </p:cNvPr>
          <p:cNvGraphicFramePr>
            <a:graphicFrameLocks/>
          </p:cNvGraphicFramePr>
          <p:nvPr>
            <p:extLst>
              <p:ext uri="{D42A27DB-BD31-4B8C-83A1-F6EECF244321}">
                <p14:modId xmlns:p14="http://schemas.microsoft.com/office/powerpoint/2010/main" val="2946039867"/>
              </p:ext>
            </p:extLst>
          </p:nvPr>
        </p:nvGraphicFramePr>
        <p:xfrm>
          <a:off x="155642" y="398401"/>
          <a:ext cx="8804211" cy="4658266"/>
        </p:xfrm>
        <a:graphic>
          <a:graphicData uri="http://schemas.openxmlformats.org/drawingml/2006/table">
            <a:tbl>
              <a:tblPr firstRow="1" bandRow="1">
                <a:tableStyleId>{2D5ABB26-0587-4C30-8999-92F81FD0307C}</a:tableStyleId>
              </a:tblPr>
              <a:tblGrid>
                <a:gridCol w="1827537">
                  <a:extLst>
                    <a:ext uri="{9D8B030D-6E8A-4147-A177-3AD203B41FA5}">
                      <a16:colId xmlns:a16="http://schemas.microsoft.com/office/drawing/2014/main" val="20000"/>
                    </a:ext>
                  </a:extLst>
                </a:gridCol>
                <a:gridCol w="6976674">
                  <a:extLst>
                    <a:ext uri="{9D8B030D-6E8A-4147-A177-3AD203B41FA5}">
                      <a16:colId xmlns:a16="http://schemas.microsoft.com/office/drawing/2014/main" val="20001"/>
                    </a:ext>
                  </a:extLst>
                </a:gridCol>
              </a:tblGrid>
              <a:tr h="452475">
                <a:tc>
                  <a:txBody>
                    <a:bodyPr/>
                    <a:lstStyle/>
                    <a:p>
                      <a:endParaRPr lang="nl-BE" sz="1600" b="1">
                        <a:latin typeface="FlandersArtSerif-Regular" panose="00000500000000000000" pitchFamily="2" charset="0"/>
                      </a:endParaRP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ysDot"/>
                      <a:round/>
                      <a:headEnd type="none" w="med" len="med"/>
                      <a:tailEnd type="none" w="med" len="med"/>
                    </a:lnB>
                    <a:solidFill>
                      <a:srgbClr val="F4FBF7"/>
                    </a:solidFill>
                  </a:tcPr>
                </a:tc>
                <a:tc>
                  <a:txBody>
                    <a:bodyPr/>
                    <a:lstStyle/>
                    <a:p>
                      <a:pPr marL="0" algn="ctr" defTabSz="457200" rtl="0" eaLnBrk="1" latinLnBrk="0" hangingPunct="1"/>
                      <a:r>
                        <a:rPr lang="nl-BE" sz="2100" b="0" i="0" u="none" strike="noStrike" kern="1200" cap="none" spc="0" baseline="0" dirty="0">
                          <a:ln>
                            <a:noFill/>
                          </a:ln>
                          <a:solidFill>
                            <a:srgbClr val="545454"/>
                          </a:solidFill>
                          <a:uFillTx/>
                          <a:latin typeface="Flanders Art Sans"/>
                          <a:ea typeface="+mn-ea"/>
                          <a:cs typeface="+mn-cs"/>
                          <a:sym typeface="Calibri"/>
                        </a:rPr>
                        <a:t>Eventsector: </a:t>
                      </a:r>
                      <a:r>
                        <a:rPr lang="nl-BE" sz="2100" b="0" i="0" u="none" strike="noStrike" kern="1200" cap="none" spc="0" baseline="0" dirty="0" err="1">
                          <a:ln>
                            <a:noFill/>
                          </a:ln>
                          <a:solidFill>
                            <a:srgbClr val="545454"/>
                          </a:solidFill>
                          <a:uFillTx/>
                          <a:latin typeface="Flanders Art Sans"/>
                          <a:ea typeface="+mn-ea"/>
                          <a:cs typeface="+mn-cs"/>
                          <a:sym typeface="Calibri"/>
                        </a:rPr>
                        <a:t>terugbetaalbaar</a:t>
                      </a:r>
                      <a:r>
                        <a:rPr lang="nl-BE" sz="2100" b="0" i="0" u="none" strike="noStrike" kern="1200" cap="none" spc="0" baseline="0" dirty="0">
                          <a:ln>
                            <a:noFill/>
                          </a:ln>
                          <a:solidFill>
                            <a:srgbClr val="545454"/>
                          </a:solidFill>
                          <a:uFillTx/>
                          <a:latin typeface="Flanders Art Sans"/>
                          <a:ea typeface="+mn-ea"/>
                          <a:cs typeface="+mn-cs"/>
                          <a:sym typeface="Calibri"/>
                        </a:rPr>
                        <a:t> voorschot</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ysDot"/>
                      <a:round/>
                      <a:headEnd type="none" w="med" len="med"/>
                      <a:tailEnd type="none" w="med" len="med"/>
                    </a:lnB>
                    <a:solidFill>
                      <a:srgbClr val="F4FBF7"/>
                    </a:solidFill>
                  </a:tcPr>
                </a:tc>
                <a:extLst>
                  <a:ext uri="{0D108BD9-81ED-4DB2-BD59-A6C34878D82A}">
                    <a16:rowId xmlns:a16="http://schemas.microsoft.com/office/drawing/2014/main" val="221650886"/>
                  </a:ext>
                </a:extLst>
              </a:tr>
              <a:tr h="913951">
                <a:tc>
                  <a:txBody>
                    <a:bodyPr/>
                    <a:lstStyle/>
                    <a:p>
                      <a:pPr marL="0" algn="l" defTabSz="457200" rtl="0" eaLnBrk="1" latinLnBrk="0" hangingPunct="1"/>
                      <a:r>
                        <a:rPr lang="nl-BE" sz="1800" b="0" i="0" u="none" strike="noStrike" kern="1200" cap="none" spc="0" baseline="0" dirty="0">
                          <a:ln>
                            <a:noFill/>
                          </a:ln>
                          <a:solidFill>
                            <a:srgbClr val="545454"/>
                          </a:solidFill>
                          <a:uFillTx/>
                          <a:latin typeface="Flanders Art Sans"/>
                          <a:ea typeface="+mn-ea"/>
                          <a:cs typeface="+mn-cs"/>
                        </a:rPr>
                        <a:t>wat</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r>
                        <a:rPr lang="nl-NL" sz="1600" dirty="0"/>
                        <a:t>organisatoren kunnen een </a:t>
                      </a:r>
                      <a:r>
                        <a:rPr lang="nl-NL" sz="1600" b="1" dirty="0" err="1"/>
                        <a:t>terugbetaalbaar</a:t>
                      </a:r>
                      <a:r>
                        <a:rPr lang="nl-NL" sz="1600" b="1" dirty="0"/>
                        <a:t> voorschot </a:t>
                      </a:r>
                      <a:r>
                        <a:rPr lang="nl-NL" sz="1600" dirty="0"/>
                        <a:t>aanvragen voor de organisatie van nieuwe evenementen. De verplichting tot terugbetaling vervalt als het event geannuleerd wordt owv overheidsmaatregelen </a:t>
                      </a:r>
                      <a:r>
                        <a:rPr lang="nl-NL" sz="1600" dirty="0" err="1"/>
                        <a:t>mbt</a:t>
                      </a:r>
                      <a:r>
                        <a:rPr lang="nl-NL" sz="1600" dirty="0"/>
                        <a:t> COVID-19. </a:t>
                      </a:r>
                      <a:endParaRPr lang="nl-BE" sz="1600" b="0" i="0" u="none" strike="noStrike" kern="1200" cap="none" spc="0" baseline="0" dirty="0">
                        <a:ln>
                          <a:noFill/>
                        </a:ln>
                        <a:solidFill>
                          <a:srgbClr val="545454"/>
                        </a:solidFill>
                        <a:uFillTx/>
                        <a:latin typeface="Flanders Art Sans"/>
                        <a:ea typeface="+mn-ea"/>
                        <a:cs typeface="+mn-cs"/>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10001"/>
                  </a:ext>
                </a:extLst>
              </a:tr>
              <a:tr h="777544">
                <a:tc>
                  <a:txBody>
                    <a:bodyPr/>
                    <a:lstStyle/>
                    <a:p>
                      <a:pPr marL="0" algn="l" defTabSz="457200" rtl="0" eaLnBrk="1" latinLnBrk="0" hangingPunct="1"/>
                      <a:r>
                        <a:rPr lang="nl-BE" sz="1800" kern="1200" dirty="0">
                          <a:solidFill>
                            <a:srgbClr val="545454"/>
                          </a:solidFill>
                          <a:latin typeface="Flanders Art Sans"/>
                          <a:ea typeface="+mn-ea"/>
                          <a:cs typeface="+mn-cs"/>
                        </a:rPr>
                        <a:t>bedrag</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indent="0">
                        <a:buNone/>
                      </a:pPr>
                      <a:r>
                        <a:rPr lang="nl-NL" sz="1600" dirty="0"/>
                        <a:t>voorschot bedraagt </a:t>
                      </a:r>
                      <a:r>
                        <a:rPr lang="nl-NL" sz="1600" b="1" dirty="0"/>
                        <a:t>min. € 25.000 en max. € 800.000 </a:t>
                      </a:r>
                      <a:r>
                        <a:rPr lang="nl-NL" sz="1600" dirty="0"/>
                        <a:t>- beperkt tot </a:t>
                      </a:r>
                      <a:r>
                        <a:rPr lang="nl-NL" sz="1600" b="1" dirty="0"/>
                        <a:t>max. 60% </a:t>
                      </a:r>
                      <a:r>
                        <a:rPr lang="nl-NL" sz="1600" dirty="0"/>
                        <a:t>van de totale kost van het event, excl. voeding en drank. De steun wordt beperkt tot de niet recupereerbare kosten en onvermijdbare facturen.</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2588084580"/>
                  </a:ext>
                </a:extLst>
              </a:tr>
              <a:tr h="8204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BE" sz="1800" b="0" i="0" u="none" strike="noStrike" kern="1200" cap="none" spc="0" baseline="0" dirty="0">
                          <a:ln>
                            <a:noFill/>
                          </a:ln>
                          <a:solidFill>
                            <a:srgbClr val="545454"/>
                          </a:solidFill>
                          <a:uFillTx/>
                          <a:latin typeface="Flanders Art Sans"/>
                          <a:ea typeface="+mn-ea"/>
                          <a:cs typeface="+mn-cs"/>
                        </a:rPr>
                        <a:t>wie</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indent="0">
                        <a:buFontTx/>
                        <a:buNone/>
                      </a:pPr>
                      <a:r>
                        <a:rPr lang="nl-NL" sz="1600" kern="1200" dirty="0">
                          <a:solidFill>
                            <a:schemeClr val="tx1"/>
                          </a:solidFill>
                          <a:latin typeface="+mn-lt"/>
                          <a:ea typeface="+mn-ea"/>
                          <a:cs typeface="+mn-cs"/>
                        </a:rPr>
                        <a:t>ondernemingen en vzw's die evenementen organiseren</a:t>
                      </a:r>
                    </a:p>
                    <a:p>
                      <a:pPr marL="285750" indent="-285750">
                        <a:buFontTx/>
                        <a:buChar char="-"/>
                      </a:pPr>
                      <a:r>
                        <a:rPr lang="nl-NL" sz="1600" kern="1200" dirty="0">
                          <a:solidFill>
                            <a:schemeClr val="tx1"/>
                          </a:solidFill>
                          <a:latin typeface="+mn-lt"/>
                          <a:ea typeface="+mn-ea"/>
                          <a:cs typeface="+mn-cs"/>
                        </a:rPr>
                        <a:t>indien evenement in Vlaamse gewest, exploitatiezetel in België of</a:t>
                      </a:r>
                    </a:p>
                    <a:p>
                      <a:pPr marL="285750" indent="-285750">
                        <a:buFontTx/>
                        <a:buChar char="-"/>
                      </a:pPr>
                      <a:r>
                        <a:rPr lang="nl-NL" sz="1600" kern="1200" dirty="0">
                          <a:solidFill>
                            <a:schemeClr val="tx1"/>
                          </a:solidFill>
                          <a:latin typeface="+mn-lt"/>
                          <a:ea typeface="+mn-ea"/>
                          <a:cs typeface="+mn-cs"/>
                        </a:rPr>
                        <a:t>indien evenement in Brussels Gewest, exploitatiezetel in Vlaanderen </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3088938266"/>
                  </a:ext>
                </a:extLst>
              </a:tr>
              <a:tr h="777544">
                <a:tc>
                  <a:txBody>
                    <a:bodyPr/>
                    <a:lstStyle/>
                    <a:p>
                      <a:pPr marL="0" algn="l" defTabSz="457200" rtl="0" eaLnBrk="1" latinLnBrk="0" hangingPunct="1"/>
                      <a:r>
                        <a:rPr lang="nl-BE" sz="1800" kern="1200" dirty="0">
                          <a:solidFill>
                            <a:srgbClr val="545454"/>
                          </a:solidFill>
                          <a:latin typeface="Flanders Art Sans"/>
                          <a:ea typeface="+mn-ea"/>
                          <a:cs typeface="+mn-cs"/>
                        </a:rPr>
                        <a:t>looptijd</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BE" sz="1600" kern="1200" dirty="0">
                          <a:solidFill>
                            <a:schemeClr val="tx1"/>
                          </a:solidFill>
                          <a:latin typeface="+mn-lt"/>
                          <a:ea typeface="+mn-ea"/>
                          <a:cs typeface="+mn-cs"/>
                          <a:sym typeface="Calibri"/>
                        </a:rPr>
                        <a:t>voor evenementen die starten in 2020: </a:t>
                      </a:r>
                      <a:r>
                        <a:rPr lang="nl-NL" sz="1600" kern="1200" dirty="0">
                          <a:solidFill>
                            <a:schemeClr val="tx1"/>
                          </a:solidFill>
                          <a:latin typeface="+mn-lt"/>
                          <a:ea typeface="+mn-ea"/>
                          <a:cs typeface="+mn-cs"/>
                          <a:sym typeface="Calibri"/>
                        </a:rPr>
                        <a:t>aan te vragen </a:t>
                      </a:r>
                      <a:r>
                        <a:rPr lang="nl-BE" sz="1600" b="1" kern="1200" dirty="0">
                          <a:solidFill>
                            <a:schemeClr val="tx1"/>
                          </a:solidFill>
                          <a:latin typeface="+mn-lt"/>
                          <a:ea typeface="+mn-ea"/>
                          <a:cs typeface="+mn-cs"/>
                          <a:sym typeface="Calibri"/>
                        </a:rPr>
                        <a:t>tot 2 oktober a.s. </a:t>
                      </a:r>
                      <a:br>
                        <a:rPr lang="nl-BE" sz="1600" b="1" i="0" u="none" strike="noStrike" kern="1200" cap="none" spc="0" baseline="0" dirty="0">
                          <a:ln>
                            <a:noFill/>
                          </a:ln>
                          <a:solidFill>
                            <a:srgbClr val="545454"/>
                          </a:solidFill>
                          <a:uFillTx/>
                          <a:latin typeface="Flanders Art Sans"/>
                          <a:ea typeface="+mn-ea"/>
                          <a:cs typeface="+mn-cs"/>
                          <a:sym typeface="Calibri"/>
                        </a:rPr>
                      </a:br>
                      <a:r>
                        <a:rPr lang="nl-NL" sz="1600" dirty="0"/>
                        <a:t>voor evenementen die plaatsvinden tussen 1 jan. en 1 okt. 2021: aan te vragen tussen 5 oktober en 9 november 2020.</a:t>
                      </a:r>
                      <a:endParaRPr lang="nl-BE" sz="1600" b="0" i="0" u="none" strike="noStrike" kern="1200" cap="none" spc="0" baseline="0" dirty="0">
                        <a:ln>
                          <a:noFill/>
                        </a:ln>
                        <a:solidFill>
                          <a:srgbClr val="545454"/>
                        </a:solidFill>
                        <a:uFillTx/>
                        <a:latin typeface="Flanders Art Sans"/>
                        <a:ea typeface="+mn-ea"/>
                        <a:cs typeface="+mn-cs"/>
                        <a:sym typeface="Calibri"/>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3819542904"/>
                  </a:ext>
                </a:extLst>
              </a:tr>
              <a:tr h="777544">
                <a:tc>
                  <a:txBody>
                    <a:bodyPr/>
                    <a:lstStyle/>
                    <a:p>
                      <a:pPr marL="0" algn="l" defTabSz="457200" rtl="0" eaLnBrk="1" latinLnBrk="0" hangingPunct="1"/>
                      <a:r>
                        <a:rPr lang="nl-BE" sz="1800" kern="1200" dirty="0">
                          <a:solidFill>
                            <a:srgbClr val="545454"/>
                          </a:solidFill>
                          <a:latin typeface="Flanders Art Sans"/>
                          <a:ea typeface="+mn-ea"/>
                          <a:cs typeface="+mn-cs"/>
                        </a:rPr>
                        <a:t>aanvragen &amp; info</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r>
                        <a:rPr lang="en-US" sz="1600" b="0" i="0" u="none" strike="noStrike" kern="1200" cap="none" spc="0" baseline="0" dirty="0">
                          <a:ln>
                            <a:noFill/>
                          </a:ln>
                          <a:solidFill>
                            <a:srgbClr val="545454"/>
                          </a:solidFill>
                          <a:uFillTx/>
                          <a:latin typeface="Flanders Art Sans"/>
                          <a:ea typeface="+mn-ea"/>
                          <a:cs typeface="+mn-cs"/>
                          <a:hlinkClick r:id="rId3"/>
                        </a:rPr>
                        <a:t>https://www.vlaio.be/nl/subsidies-financiering/subsidiedatabank/voorschot-voor-de-organisatie-van-evenementen</a:t>
                      </a:r>
                      <a:endParaRPr lang="en-US" sz="1600" b="0" i="0" u="none" strike="noStrike" kern="1200" cap="none" spc="0" baseline="0" dirty="0">
                        <a:ln>
                          <a:noFill/>
                        </a:ln>
                        <a:solidFill>
                          <a:srgbClr val="545454"/>
                        </a:solidFill>
                        <a:uFillTx/>
                        <a:latin typeface="Flanders Art Sans"/>
                        <a:ea typeface="+mn-ea"/>
                        <a:cs typeface="+mn-cs"/>
                      </a:endParaRPr>
                    </a:p>
                    <a:p>
                      <a:endParaRPr lang="en-US" sz="1600" b="0" i="0" u="none" strike="noStrike" kern="1200" cap="none" spc="0" baseline="0" dirty="0">
                        <a:ln>
                          <a:noFill/>
                        </a:ln>
                        <a:solidFill>
                          <a:srgbClr val="545454"/>
                        </a:solidFill>
                        <a:uFillTx/>
                        <a:latin typeface="Flanders Art Sans"/>
                        <a:ea typeface="+mn-ea"/>
                        <a:cs typeface="+mn-cs"/>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1542269216"/>
                  </a:ext>
                </a:extLst>
              </a:tr>
            </a:tbl>
          </a:graphicData>
        </a:graphic>
      </p:graphicFrame>
    </p:spTree>
    <p:extLst>
      <p:ext uri="{BB962C8B-B14F-4D97-AF65-F5344CB8AC3E}">
        <p14:creationId xmlns:p14="http://schemas.microsoft.com/office/powerpoint/2010/main" val="2326403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D531BBE-0E46-4590-9305-359919C275E3}"/>
              </a:ext>
            </a:extLst>
          </p:cNvPr>
          <p:cNvSpPr>
            <a:spLocks noGrp="1"/>
          </p:cNvSpPr>
          <p:nvPr>
            <p:ph type="title"/>
          </p:nvPr>
        </p:nvSpPr>
        <p:spPr>
          <a:xfrm>
            <a:off x="4033864" y="1452320"/>
            <a:ext cx="2118319" cy="584775"/>
          </a:xfrm>
        </p:spPr>
        <p:txBody>
          <a:bodyPr/>
          <a:lstStyle/>
          <a:p>
            <a:r>
              <a:rPr lang="nl-BE" sz="4000" dirty="0"/>
              <a:t>Regionale</a:t>
            </a:r>
          </a:p>
        </p:txBody>
      </p:sp>
      <p:sp>
        <p:nvSpPr>
          <p:cNvPr id="3" name="Titel 4">
            <a:extLst>
              <a:ext uri="{FF2B5EF4-FFF2-40B4-BE49-F238E27FC236}">
                <a16:creationId xmlns:a16="http://schemas.microsoft.com/office/drawing/2014/main" id="{01A1B237-60CE-4113-9F8E-B5651D1FC655}"/>
              </a:ext>
            </a:extLst>
          </p:cNvPr>
          <p:cNvSpPr txBox="1">
            <a:spLocks/>
          </p:cNvSpPr>
          <p:nvPr/>
        </p:nvSpPr>
        <p:spPr>
          <a:xfrm>
            <a:off x="4033864" y="2189495"/>
            <a:ext cx="2692322" cy="584775"/>
          </a:xfrm>
          <a:prstGeom prst="rect">
            <a:avLst/>
          </a:prstGeom>
          <a:solidFill>
            <a:srgbClr val="009B48"/>
          </a:solidFill>
        </p:spPr>
        <p:txBody>
          <a:bodyPr wrap="none" lIns="72000" tIns="0" rIns="72000" bIns="0">
            <a:spAutoFit/>
          </a:bodyPr>
          <a:lstStyle>
            <a:lvl1pPr algn="l" defTabSz="914400" rtl="0" eaLnBrk="1" latinLnBrk="0" hangingPunct="1">
              <a:lnSpc>
                <a:spcPct val="95000"/>
              </a:lnSpc>
              <a:spcBef>
                <a:spcPct val="0"/>
              </a:spcBef>
              <a:buNone/>
              <a:defRPr sz="4500" b="1" kern="1200">
                <a:solidFill>
                  <a:schemeClr val="bg1"/>
                </a:solidFill>
                <a:latin typeface="+mj-lt"/>
                <a:ea typeface="+mj-ea"/>
                <a:cs typeface="+mj-cs"/>
              </a:defRPr>
            </a:lvl1pPr>
          </a:lstStyle>
          <a:p>
            <a:r>
              <a:rPr lang="nl-BE" sz="4000" dirty="0"/>
              <a:t>maatregelen</a:t>
            </a:r>
          </a:p>
        </p:txBody>
      </p:sp>
    </p:spTree>
    <p:extLst>
      <p:ext uri="{BB962C8B-B14F-4D97-AF65-F5344CB8AC3E}">
        <p14:creationId xmlns:p14="http://schemas.microsoft.com/office/powerpoint/2010/main" val="805689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BB5F65D-8841-4ED8-B8AD-3D4C81DACA59}"/>
              </a:ext>
            </a:extLst>
          </p:cNvPr>
          <p:cNvSpPr>
            <a:spLocks noGrp="1"/>
          </p:cNvSpPr>
          <p:nvPr>
            <p:ph type="title"/>
          </p:nvPr>
        </p:nvSpPr>
        <p:spPr/>
        <p:txBody>
          <a:bodyPr>
            <a:normAutofit/>
          </a:bodyPr>
          <a:lstStyle/>
          <a:p>
            <a:r>
              <a:rPr lang="nl-BE" dirty="0">
                <a:latin typeface="Flanders Art Sans"/>
              </a:rPr>
              <a:t>Regionale maatregelen</a:t>
            </a:r>
          </a:p>
        </p:txBody>
      </p:sp>
      <p:sp>
        <p:nvSpPr>
          <p:cNvPr id="4" name="Tijdelijke aanduiding voor tekst 3">
            <a:extLst>
              <a:ext uri="{FF2B5EF4-FFF2-40B4-BE49-F238E27FC236}">
                <a16:creationId xmlns:a16="http://schemas.microsoft.com/office/drawing/2014/main" id="{18AFA9DF-E0CA-461F-9033-9F292DB35118}"/>
              </a:ext>
            </a:extLst>
          </p:cNvPr>
          <p:cNvSpPr>
            <a:spLocks noGrp="1"/>
          </p:cNvSpPr>
          <p:nvPr>
            <p:ph type="body" idx="1"/>
          </p:nvPr>
        </p:nvSpPr>
        <p:spPr>
          <a:xfrm>
            <a:off x="309380" y="959005"/>
            <a:ext cx="7995340" cy="3320896"/>
          </a:xfrm>
        </p:spPr>
        <p:txBody>
          <a:bodyPr/>
          <a:lstStyle/>
          <a:p>
            <a:pPr marL="0" indent="0">
              <a:buNone/>
            </a:pPr>
            <a:r>
              <a:rPr lang="nl-BE" dirty="0">
                <a:solidFill>
                  <a:srgbClr val="545454"/>
                </a:solidFill>
                <a:latin typeface="Flanders Art Sans"/>
              </a:rPr>
              <a:t>In navolging van de federale beslissingen ter preventie van het coronavirus voorzien steden en gemeenten ook steunmaatregelen voor de getroffen zelfstandigen en ondernemers. </a:t>
            </a:r>
          </a:p>
          <a:p>
            <a:pPr marL="0" indent="0">
              <a:buNone/>
            </a:pPr>
            <a:endParaRPr lang="nl-BE" dirty="0">
              <a:solidFill>
                <a:srgbClr val="545454"/>
              </a:solidFill>
              <a:latin typeface="Flanders Art Sans"/>
            </a:endParaRPr>
          </a:p>
          <a:p>
            <a:pPr marL="0" indent="0">
              <a:buNone/>
            </a:pPr>
            <a:r>
              <a:rPr lang="nl-BE" sz="2400" u="sng" dirty="0">
                <a:solidFill>
                  <a:schemeClr val="bg1"/>
                </a:solidFill>
                <a:highlight>
                  <a:srgbClr val="000080"/>
                </a:highlight>
                <a:latin typeface="Flanders Art Sans"/>
                <a:hlinkClick r:id="rId3">
                  <a:extLst>
                    <a:ext uri="{A12FA001-AC4F-418D-AE19-62706E023703}">
                      <ahyp:hlinkClr xmlns:ahyp="http://schemas.microsoft.com/office/drawing/2018/hyperlinkcolor" val="tx"/>
                    </a:ext>
                  </a:extLst>
                </a:hlinkClick>
              </a:rPr>
              <a:t>MEER INFO</a:t>
            </a:r>
            <a:endParaRPr lang="nl-BE" sz="2400" u="sng" dirty="0">
              <a:solidFill>
                <a:schemeClr val="bg1"/>
              </a:solidFill>
              <a:highlight>
                <a:srgbClr val="000080"/>
              </a:highlight>
              <a:latin typeface="Flanders Art Sans"/>
            </a:endParaRPr>
          </a:p>
          <a:p>
            <a:pPr marL="0" indent="0">
              <a:buNone/>
            </a:pPr>
            <a:endParaRPr lang="nl-BE" sz="2400" dirty="0"/>
          </a:p>
        </p:txBody>
      </p:sp>
    </p:spTree>
    <p:extLst>
      <p:ext uri="{BB962C8B-B14F-4D97-AF65-F5344CB8AC3E}">
        <p14:creationId xmlns:p14="http://schemas.microsoft.com/office/powerpoint/2010/main" val="2990030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D531BBE-0E46-4590-9305-359919C275E3}"/>
              </a:ext>
            </a:extLst>
          </p:cNvPr>
          <p:cNvSpPr>
            <a:spLocks noGrp="1"/>
          </p:cNvSpPr>
          <p:nvPr>
            <p:ph type="title"/>
          </p:nvPr>
        </p:nvSpPr>
        <p:spPr>
          <a:xfrm>
            <a:off x="4418177" y="1452320"/>
            <a:ext cx="4150862" cy="584775"/>
          </a:xfrm>
        </p:spPr>
        <p:txBody>
          <a:bodyPr/>
          <a:lstStyle/>
          <a:p>
            <a:r>
              <a:rPr lang="nl-BE" sz="4000" dirty="0"/>
              <a:t>Fiscale maatregelen</a:t>
            </a:r>
          </a:p>
        </p:txBody>
      </p:sp>
    </p:spTree>
    <p:extLst>
      <p:ext uri="{BB962C8B-B14F-4D97-AF65-F5344CB8AC3E}">
        <p14:creationId xmlns:p14="http://schemas.microsoft.com/office/powerpoint/2010/main" val="4014747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BB5F65D-8841-4ED8-B8AD-3D4C81DACA59}"/>
              </a:ext>
            </a:extLst>
          </p:cNvPr>
          <p:cNvSpPr>
            <a:spLocks noGrp="1"/>
          </p:cNvSpPr>
          <p:nvPr>
            <p:ph type="title"/>
          </p:nvPr>
        </p:nvSpPr>
        <p:spPr>
          <a:xfrm>
            <a:off x="204282" y="287594"/>
            <a:ext cx="8650960" cy="468677"/>
          </a:xfrm>
        </p:spPr>
        <p:txBody>
          <a:bodyPr>
            <a:normAutofit/>
          </a:bodyPr>
          <a:lstStyle/>
          <a:p>
            <a:r>
              <a:rPr lang="nl-BE" dirty="0">
                <a:latin typeface="Flanders Art Sans"/>
              </a:rPr>
              <a:t>Fiscale maatregelen </a:t>
            </a:r>
            <a:r>
              <a:rPr lang="nl-BE" sz="2400" dirty="0">
                <a:latin typeface="Flanders Art Sans"/>
              </a:rPr>
              <a:t>(Federaal en Vlaams)</a:t>
            </a:r>
            <a:endParaRPr lang="nl-BE" dirty="0">
              <a:latin typeface="Flanders Art Sans"/>
            </a:endParaRPr>
          </a:p>
        </p:txBody>
      </p:sp>
      <p:sp>
        <p:nvSpPr>
          <p:cNvPr id="4" name="Tijdelijke aanduiding voor tekst 3">
            <a:extLst>
              <a:ext uri="{FF2B5EF4-FFF2-40B4-BE49-F238E27FC236}">
                <a16:creationId xmlns:a16="http://schemas.microsoft.com/office/drawing/2014/main" id="{18AFA9DF-E0CA-461F-9033-9F292DB35118}"/>
              </a:ext>
            </a:extLst>
          </p:cNvPr>
          <p:cNvSpPr>
            <a:spLocks noGrp="1"/>
          </p:cNvSpPr>
          <p:nvPr>
            <p:ph type="body" idx="1"/>
          </p:nvPr>
        </p:nvSpPr>
        <p:spPr>
          <a:xfrm>
            <a:off x="204281" y="984099"/>
            <a:ext cx="9173183" cy="3405664"/>
          </a:xfrm>
        </p:spPr>
        <p:txBody>
          <a:bodyPr/>
          <a:lstStyle/>
          <a:p>
            <a:pPr marL="0" indent="0">
              <a:buNone/>
            </a:pPr>
            <a:r>
              <a:rPr lang="nl-BE" sz="2400" b="1" dirty="0">
                <a:latin typeface="Flanders Art Sans"/>
              </a:rPr>
              <a:t>Federale maatregelen				</a:t>
            </a:r>
            <a:r>
              <a:rPr lang="nl-NL" sz="2400" dirty="0">
                <a:solidFill>
                  <a:schemeClr val="bg1"/>
                </a:solidFill>
                <a:highlight>
                  <a:srgbClr val="000080"/>
                </a:highlight>
                <a:latin typeface="Flanders Art Sans"/>
                <a:hlinkClick r:id="rId3">
                  <a:extLst>
                    <a:ext uri="{A12FA001-AC4F-418D-AE19-62706E023703}">
                      <ahyp:hlinkClr xmlns:ahyp="http://schemas.microsoft.com/office/drawing/2018/hyperlinkcolor" val="tx"/>
                    </a:ext>
                  </a:extLst>
                </a:hlinkClick>
              </a:rPr>
              <a:t>MEER INFO</a:t>
            </a:r>
            <a:r>
              <a:rPr lang="nl-BE" sz="2400" dirty="0">
                <a:solidFill>
                  <a:schemeClr val="bg1"/>
                </a:solidFill>
                <a:highlight>
                  <a:srgbClr val="000080"/>
                </a:highlight>
                <a:latin typeface="Flanders Art Sans"/>
                <a:sym typeface="Calibri"/>
              </a:rPr>
              <a:t> </a:t>
            </a:r>
          </a:p>
          <a:p>
            <a:pPr marL="457200" lvl="1" indent="0" fontAlgn="base">
              <a:lnSpc>
                <a:spcPct val="100000"/>
              </a:lnSpc>
              <a:buNone/>
            </a:pPr>
            <a:r>
              <a:rPr lang="nl-BE" dirty="0">
                <a:solidFill>
                  <a:schemeClr val="tx1"/>
                </a:solidFill>
                <a:latin typeface="Flanders Art Sans"/>
              </a:rPr>
              <a:t>- Afbetalingsplan voor fiscale schulden</a:t>
            </a:r>
            <a:br>
              <a:rPr lang="nl-BE" dirty="0">
                <a:solidFill>
                  <a:schemeClr val="tx1"/>
                </a:solidFill>
                <a:latin typeface="Flanders Art Sans"/>
              </a:rPr>
            </a:br>
            <a:r>
              <a:rPr lang="nl-BE" dirty="0">
                <a:solidFill>
                  <a:schemeClr val="tx1"/>
                </a:solidFill>
                <a:latin typeface="Flanders Art Sans"/>
              </a:rPr>
              <a:t>- Nieuwe limietdatum voor het indienen van bepaalde aangiften</a:t>
            </a:r>
            <a:br>
              <a:rPr lang="nl-BE" dirty="0">
                <a:solidFill>
                  <a:schemeClr val="tx1"/>
                </a:solidFill>
                <a:latin typeface="Flanders Art Sans"/>
              </a:rPr>
            </a:br>
            <a:r>
              <a:rPr lang="nl-BE" dirty="0">
                <a:solidFill>
                  <a:schemeClr val="tx1"/>
                </a:solidFill>
                <a:latin typeface="Flanders Art Sans"/>
              </a:rPr>
              <a:t>- Uitstel betaling van btw en bedrijfsvoorheffing</a:t>
            </a:r>
            <a:br>
              <a:rPr lang="nl-BE" dirty="0">
                <a:solidFill>
                  <a:schemeClr val="tx1"/>
                </a:solidFill>
                <a:latin typeface="Flanders Art Sans"/>
              </a:rPr>
            </a:br>
            <a:r>
              <a:rPr lang="nl-BE" dirty="0">
                <a:solidFill>
                  <a:schemeClr val="tx1"/>
                </a:solidFill>
                <a:latin typeface="Flanders Art Sans"/>
              </a:rPr>
              <a:t>- Uitstel betaling van de personen- en de vennootschapsbelasting</a:t>
            </a:r>
            <a:br>
              <a:rPr lang="nl-BE" dirty="0">
                <a:solidFill>
                  <a:schemeClr val="tx1"/>
                </a:solidFill>
                <a:latin typeface="Flanders Art Sans"/>
              </a:rPr>
            </a:br>
            <a:r>
              <a:rPr lang="nl-BE" dirty="0">
                <a:solidFill>
                  <a:schemeClr val="tx1"/>
                </a:solidFill>
                <a:latin typeface="Flanders Art Sans"/>
              </a:rPr>
              <a:t>- Verlaagde BTW tarieven</a:t>
            </a:r>
            <a:br>
              <a:rPr lang="nl-BE" dirty="0">
                <a:solidFill>
                  <a:schemeClr val="tx1"/>
                </a:solidFill>
                <a:latin typeface="Flanders Art Sans"/>
              </a:rPr>
            </a:br>
            <a:r>
              <a:rPr lang="nl-BE" dirty="0">
                <a:solidFill>
                  <a:schemeClr val="tx1"/>
                </a:solidFill>
                <a:latin typeface="Flanders Art Sans"/>
              </a:rPr>
              <a:t>- </a:t>
            </a:r>
            <a:r>
              <a:rPr lang="nl-NL" b="0" i="0" dirty="0">
                <a:solidFill>
                  <a:schemeClr val="tx1"/>
                </a:solidFill>
                <a:effectLst/>
                <a:latin typeface="Flanders Art Sans"/>
              </a:rPr>
              <a:t>Verlenging indieningstermijn voor de aangifte van bepaalde belastingen in </a:t>
            </a:r>
            <a:r>
              <a:rPr lang="nl-NL" b="0" i="0" dirty="0" err="1">
                <a:solidFill>
                  <a:schemeClr val="tx1"/>
                </a:solidFill>
                <a:effectLst/>
                <a:latin typeface="Flanders Art Sans"/>
              </a:rPr>
              <a:t>Biztax</a:t>
            </a:r>
            <a:br>
              <a:rPr lang="nl-NL" b="0" i="0" dirty="0">
                <a:solidFill>
                  <a:schemeClr val="tx1"/>
                </a:solidFill>
                <a:effectLst/>
                <a:latin typeface="Flanders Art Sans"/>
              </a:rPr>
            </a:br>
            <a:r>
              <a:rPr lang="nl-NL" b="0" i="0" dirty="0">
                <a:solidFill>
                  <a:schemeClr val="tx1"/>
                </a:solidFill>
                <a:effectLst/>
                <a:latin typeface="Flanders Art Sans"/>
              </a:rPr>
              <a:t>- Voorafbetalingen – verhoging bonus%</a:t>
            </a:r>
            <a:br>
              <a:rPr lang="nl-NL" b="0" i="0" dirty="0">
                <a:solidFill>
                  <a:schemeClr val="tx1"/>
                </a:solidFill>
                <a:effectLst/>
                <a:latin typeface="Flanders Art Sans"/>
              </a:rPr>
            </a:br>
            <a:r>
              <a:rPr lang="nl-NL" b="0" i="0" dirty="0">
                <a:solidFill>
                  <a:schemeClr val="tx1"/>
                </a:solidFill>
                <a:effectLst/>
                <a:latin typeface="Flanders Art Sans"/>
              </a:rPr>
              <a:t>- </a:t>
            </a:r>
            <a:r>
              <a:rPr lang="nl-BE" b="0" i="0" dirty="0">
                <a:solidFill>
                  <a:schemeClr val="tx1"/>
                </a:solidFill>
                <a:effectLst/>
                <a:latin typeface="Flanders Art Sans"/>
              </a:rPr>
              <a:t>Waardeverminderingen op handelsvorderingen</a:t>
            </a:r>
            <a:br>
              <a:rPr lang="nl-BE" b="0" i="0" dirty="0">
                <a:solidFill>
                  <a:schemeClr val="tx1"/>
                </a:solidFill>
                <a:effectLst/>
                <a:latin typeface="Flanders Art Sans"/>
              </a:rPr>
            </a:br>
            <a:r>
              <a:rPr lang="nl-BE" b="0" i="0" dirty="0">
                <a:solidFill>
                  <a:schemeClr val="tx1"/>
                </a:solidFill>
                <a:effectLst/>
                <a:latin typeface="Flanders Art Sans"/>
              </a:rPr>
              <a:t>- Wederopbouwreserve</a:t>
            </a:r>
            <a:br>
              <a:rPr lang="nl-BE" b="0" i="0" dirty="0">
                <a:solidFill>
                  <a:srgbClr val="333333"/>
                </a:solidFill>
                <a:effectLst/>
                <a:latin typeface="flanders-serif"/>
              </a:rPr>
            </a:br>
            <a:endParaRPr lang="nl-BE" b="0" i="0" dirty="0">
              <a:solidFill>
                <a:srgbClr val="333333"/>
              </a:solidFill>
              <a:effectLst/>
              <a:latin typeface="flanders-serif"/>
            </a:endParaRPr>
          </a:p>
          <a:p>
            <a:pPr marL="0" indent="0">
              <a:buNone/>
            </a:pPr>
            <a:endParaRPr lang="nl-NL" b="0" i="0" dirty="0">
              <a:solidFill>
                <a:srgbClr val="333333"/>
              </a:solidFill>
              <a:effectLst/>
              <a:latin typeface="flanders-serif"/>
            </a:endParaRPr>
          </a:p>
          <a:p>
            <a:pPr marL="0" indent="0">
              <a:buNone/>
            </a:pPr>
            <a:endParaRPr lang="nl-BE" dirty="0"/>
          </a:p>
          <a:p>
            <a:pPr marL="0" indent="0">
              <a:buNone/>
            </a:pPr>
            <a:endParaRPr lang="nl-BE" dirty="0"/>
          </a:p>
          <a:p>
            <a:pPr marL="0" indent="0">
              <a:buNone/>
            </a:pPr>
            <a:endParaRPr lang="nl-BE" dirty="0"/>
          </a:p>
          <a:p>
            <a:pPr marL="0" indent="0">
              <a:buNone/>
            </a:pPr>
            <a:endParaRPr lang="nl-BE" dirty="0"/>
          </a:p>
        </p:txBody>
      </p:sp>
    </p:spTree>
    <p:extLst>
      <p:ext uri="{BB962C8B-B14F-4D97-AF65-F5344CB8AC3E}">
        <p14:creationId xmlns:p14="http://schemas.microsoft.com/office/powerpoint/2010/main" val="1370282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BB5F65D-8841-4ED8-B8AD-3D4C81DACA59}"/>
              </a:ext>
            </a:extLst>
          </p:cNvPr>
          <p:cNvSpPr>
            <a:spLocks noGrp="1"/>
          </p:cNvSpPr>
          <p:nvPr>
            <p:ph type="title"/>
          </p:nvPr>
        </p:nvSpPr>
        <p:spPr/>
        <p:txBody>
          <a:bodyPr>
            <a:normAutofit/>
          </a:bodyPr>
          <a:lstStyle/>
          <a:p>
            <a:r>
              <a:rPr lang="nl-BE" dirty="0">
                <a:latin typeface="Flanders Art Sans"/>
              </a:rPr>
              <a:t>Fiscale maatregelen </a:t>
            </a:r>
            <a:r>
              <a:rPr lang="nl-BE" sz="2400" dirty="0">
                <a:latin typeface="Flanders Art Sans"/>
              </a:rPr>
              <a:t>(Federaal en Vlaams)</a:t>
            </a:r>
            <a:endParaRPr lang="nl-BE" dirty="0">
              <a:latin typeface="Flanders Art Sans"/>
            </a:endParaRPr>
          </a:p>
        </p:txBody>
      </p:sp>
      <p:sp>
        <p:nvSpPr>
          <p:cNvPr id="4" name="Tijdelijke aanduiding voor tekst 3">
            <a:extLst>
              <a:ext uri="{FF2B5EF4-FFF2-40B4-BE49-F238E27FC236}">
                <a16:creationId xmlns:a16="http://schemas.microsoft.com/office/drawing/2014/main" id="{18AFA9DF-E0CA-461F-9033-9F292DB35118}"/>
              </a:ext>
            </a:extLst>
          </p:cNvPr>
          <p:cNvSpPr>
            <a:spLocks noGrp="1"/>
          </p:cNvSpPr>
          <p:nvPr>
            <p:ph type="body" idx="1"/>
          </p:nvPr>
        </p:nvSpPr>
        <p:spPr>
          <a:xfrm>
            <a:off x="309380" y="865762"/>
            <a:ext cx="7770685" cy="4277738"/>
          </a:xfrm>
        </p:spPr>
        <p:txBody>
          <a:bodyPr/>
          <a:lstStyle/>
          <a:p>
            <a:pPr lvl="0">
              <a:lnSpc>
                <a:spcPct val="100000"/>
              </a:lnSpc>
              <a:spcAft>
                <a:spcPts val="800"/>
              </a:spcAft>
              <a:buSzPct val="100000"/>
              <a:buFont typeface="Calibri" panose="020F0502020204030204" pitchFamily="34" charset="0"/>
              <a:buChar char="-"/>
              <a:tabLst>
                <a:tab pos="457200" algn="l"/>
              </a:tabLst>
            </a:pPr>
            <a:r>
              <a:rPr lang="nl-NL" b="1" dirty="0">
                <a:latin typeface="Flanders Art Sans"/>
              </a:rPr>
              <a:t>verhoogde investeringsaftrek </a:t>
            </a:r>
            <a:r>
              <a:rPr lang="nl-NL" dirty="0">
                <a:latin typeface="Flanders Art Sans"/>
              </a:rPr>
              <a:t>(25%) voor investeringen tussen 12 maart en 31 december 2020 door eenmanszaken, vrije beroepen en kleine ondernemingen. </a:t>
            </a:r>
            <a:br>
              <a:rPr lang="nl-NL" dirty="0">
                <a:latin typeface="Flanders Art Sans"/>
              </a:rPr>
            </a:br>
            <a:r>
              <a:rPr lang="nl-NL" dirty="0">
                <a:latin typeface="Flanders Art Sans"/>
              </a:rPr>
              <a:t>De overdracht van ongebruikte investeringsaftrek voor investeringen in 2019 is verlengd tot de twee volgende belastbare tijdperken in plaats van één belastbaar tijdperk.  </a:t>
            </a:r>
          </a:p>
          <a:p>
            <a:pPr>
              <a:lnSpc>
                <a:spcPct val="100000"/>
              </a:lnSpc>
              <a:spcAft>
                <a:spcPts val="800"/>
              </a:spcAft>
              <a:buSzPts val="1000"/>
              <a:tabLst>
                <a:tab pos="457200" algn="l"/>
              </a:tabLst>
            </a:pPr>
            <a:r>
              <a:rPr lang="nl-NL" b="1" dirty="0">
                <a:latin typeface="Flanders Art Sans"/>
              </a:rPr>
              <a:t>belastingvrije coronareserve</a:t>
            </a:r>
            <a:r>
              <a:rPr lang="nl-NL" dirty="0">
                <a:latin typeface="Flanders Art Sans"/>
              </a:rPr>
              <a:t>: zelfstandigen en bedrijven zullen met een </a:t>
            </a:r>
            <a:r>
              <a:rPr lang="nl-NL" dirty="0" err="1">
                <a:latin typeface="Flanders Art Sans"/>
              </a:rPr>
              <a:t>carry</a:t>
            </a:r>
            <a:r>
              <a:rPr lang="nl-NL" dirty="0">
                <a:latin typeface="Flanders Art Sans"/>
              </a:rPr>
              <a:t> back-mechanisme hun verliezen van 2020 in mindering kunnen brengen van de winsten van 2019. Voorafbetalingen kunnen volledig/gedeeltelijk teruggevraagd worden en zo zien ze hun </a:t>
            </a:r>
            <a:r>
              <a:rPr lang="nl-NL" dirty="0" err="1">
                <a:latin typeface="Flanders Art Sans"/>
              </a:rPr>
              <a:t>belastingsfactuur</a:t>
            </a:r>
            <a:r>
              <a:rPr lang="nl-NL" dirty="0">
                <a:latin typeface="Flanders Art Sans"/>
              </a:rPr>
              <a:t> voor inkomstenjaar 2019 aanzienlijk dalen </a:t>
            </a:r>
            <a:r>
              <a:rPr lang="nl-NL" dirty="0">
                <a:latin typeface="Flanders Art Sans"/>
                <a:sym typeface="Wingdings" panose="05000000000000000000" pitchFamily="2" charset="2"/>
              </a:rPr>
              <a:t> op KT verbeteren kaspositie en solvabiliteit</a:t>
            </a:r>
            <a:br>
              <a:rPr lang="nl-NL" dirty="0">
                <a:latin typeface="Flanders Art Sans"/>
              </a:rPr>
            </a:br>
            <a:endParaRPr lang="nl-BE" dirty="0">
              <a:latin typeface="Flanders Art Sans"/>
            </a:endParaRPr>
          </a:p>
          <a:p>
            <a:pPr marL="0" indent="0">
              <a:buNone/>
            </a:pPr>
            <a:endParaRPr lang="nl-BE" dirty="0"/>
          </a:p>
        </p:txBody>
      </p:sp>
    </p:spTree>
    <p:extLst>
      <p:ext uri="{BB962C8B-B14F-4D97-AF65-F5344CB8AC3E}">
        <p14:creationId xmlns:p14="http://schemas.microsoft.com/office/powerpoint/2010/main" val="733664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BB5F65D-8841-4ED8-B8AD-3D4C81DACA59}"/>
              </a:ext>
            </a:extLst>
          </p:cNvPr>
          <p:cNvSpPr>
            <a:spLocks noGrp="1"/>
          </p:cNvSpPr>
          <p:nvPr>
            <p:ph type="title"/>
          </p:nvPr>
        </p:nvSpPr>
        <p:spPr/>
        <p:txBody>
          <a:bodyPr>
            <a:normAutofit/>
          </a:bodyPr>
          <a:lstStyle/>
          <a:p>
            <a:r>
              <a:rPr lang="nl-BE" dirty="0">
                <a:latin typeface="Flanders Art Sans"/>
              </a:rPr>
              <a:t>Fiscale maatregelen </a:t>
            </a:r>
            <a:r>
              <a:rPr lang="nl-BE" sz="2400" dirty="0">
                <a:latin typeface="Flanders Art Sans"/>
              </a:rPr>
              <a:t>(Federaal en Vlaams)</a:t>
            </a:r>
            <a:endParaRPr lang="nl-BE" dirty="0">
              <a:latin typeface="Flanders Art Sans"/>
            </a:endParaRPr>
          </a:p>
        </p:txBody>
      </p:sp>
      <p:sp>
        <p:nvSpPr>
          <p:cNvPr id="4" name="Tijdelijke aanduiding voor tekst 3">
            <a:extLst>
              <a:ext uri="{FF2B5EF4-FFF2-40B4-BE49-F238E27FC236}">
                <a16:creationId xmlns:a16="http://schemas.microsoft.com/office/drawing/2014/main" id="{18AFA9DF-E0CA-461F-9033-9F292DB35118}"/>
              </a:ext>
            </a:extLst>
          </p:cNvPr>
          <p:cNvSpPr>
            <a:spLocks noGrp="1"/>
          </p:cNvSpPr>
          <p:nvPr>
            <p:ph type="body" idx="1"/>
          </p:nvPr>
        </p:nvSpPr>
        <p:spPr>
          <a:xfrm>
            <a:off x="309380" y="943312"/>
            <a:ext cx="8545860" cy="2918300"/>
          </a:xfrm>
        </p:spPr>
        <p:txBody>
          <a:bodyPr/>
          <a:lstStyle/>
          <a:p>
            <a:pPr marL="0" indent="0">
              <a:buNone/>
            </a:pPr>
            <a:r>
              <a:rPr lang="nl-BE" sz="2400" b="1" dirty="0">
                <a:latin typeface="Flanders Art Sans"/>
              </a:rPr>
              <a:t>Vlaamse maatregelen                                                        </a:t>
            </a:r>
            <a:r>
              <a:rPr lang="nl-NL" sz="2400" dirty="0">
                <a:solidFill>
                  <a:schemeClr val="bg1"/>
                </a:solidFill>
                <a:highlight>
                  <a:srgbClr val="000080"/>
                </a:highlight>
                <a:latin typeface="Flanders Art Sans"/>
                <a:hlinkClick r:id="rId3">
                  <a:extLst>
                    <a:ext uri="{A12FA001-AC4F-418D-AE19-62706E023703}">
                      <ahyp:hlinkClr xmlns:ahyp="http://schemas.microsoft.com/office/drawing/2018/hyperlinkcolor" val="tx"/>
                    </a:ext>
                  </a:extLst>
                </a:hlinkClick>
              </a:rPr>
              <a:t>MEER INFO</a:t>
            </a:r>
            <a:endParaRPr lang="nl-BE" sz="2400" b="1" dirty="0">
              <a:solidFill>
                <a:schemeClr val="bg1"/>
              </a:solidFill>
              <a:latin typeface="Flanders Art Sans"/>
            </a:endParaRPr>
          </a:p>
          <a:p>
            <a:pPr lvl="1">
              <a:buFontTx/>
              <a:buChar char="-"/>
            </a:pPr>
            <a:r>
              <a:rPr lang="nl-BE" sz="2000" dirty="0">
                <a:latin typeface="Flanders Art Sans"/>
              </a:rPr>
              <a:t>Uitstel onroerende voorheffing voor bedrijven</a:t>
            </a:r>
          </a:p>
          <a:p>
            <a:pPr lvl="1">
              <a:buFontTx/>
              <a:buChar char="-"/>
            </a:pPr>
            <a:r>
              <a:rPr lang="nl-BE" sz="2000" dirty="0">
                <a:latin typeface="Flanders Art Sans"/>
              </a:rPr>
              <a:t>Uitstel betaling jaarlijkse verkeersbelasting</a:t>
            </a:r>
          </a:p>
          <a:p>
            <a:pPr lvl="1">
              <a:buFontTx/>
              <a:buChar char="-"/>
            </a:pPr>
            <a:r>
              <a:rPr lang="nl-BE" sz="2000" dirty="0">
                <a:latin typeface="Flanders Art Sans"/>
              </a:rPr>
              <a:t>Soepel toestaan van afbetalingsplannen</a:t>
            </a:r>
          </a:p>
          <a:p>
            <a:pPr lvl="1">
              <a:buFontTx/>
              <a:buChar char="-"/>
            </a:pPr>
            <a:r>
              <a:rPr lang="nl-NL" sz="2000" dirty="0">
                <a:latin typeface="Flanders Art Sans"/>
              </a:rPr>
              <a:t>Verlenging van termijnen om aan fiscale verplichtingen te voldoen voor erfbelasting en registratiebelasting</a:t>
            </a:r>
          </a:p>
          <a:p>
            <a:pPr marL="457200" lvl="1" indent="0">
              <a:buNone/>
            </a:pPr>
            <a:br>
              <a:rPr lang="nl-BE" sz="2000" dirty="0"/>
            </a:br>
            <a:endParaRPr lang="nl-BE" sz="2000" dirty="0"/>
          </a:p>
          <a:p>
            <a:pPr marL="0" indent="0">
              <a:buNone/>
            </a:pPr>
            <a:endParaRPr lang="nl-BE" dirty="0"/>
          </a:p>
        </p:txBody>
      </p:sp>
    </p:spTree>
    <p:extLst>
      <p:ext uri="{BB962C8B-B14F-4D97-AF65-F5344CB8AC3E}">
        <p14:creationId xmlns:p14="http://schemas.microsoft.com/office/powerpoint/2010/main" val="99813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D531BBE-0E46-4590-9305-359919C275E3}"/>
              </a:ext>
            </a:extLst>
          </p:cNvPr>
          <p:cNvSpPr>
            <a:spLocks noGrp="1"/>
          </p:cNvSpPr>
          <p:nvPr>
            <p:ph type="title"/>
          </p:nvPr>
        </p:nvSpPr>
        <p:spPr>
          <a:xfrm>
            <a:off x="4418177" y="1452320"/>
            <a:ext cx="2719572" cy="584775"/>
          </a:xfrm>
        </p:spPr>
        <p:txBody>
          <a:bodyPr/>
          <a:lstStyle/>
          <a:p>
            <a:r>
              <a:rPr lang="nl-BE" sz="4000" dirty="0"/>
              <a:t>Maatregelen</a:t>
            </a:r>
          </a:p>
        </p:txBody>
      </p:sp>
      <p:sp>
        <p:nvSpPr>
          <p:cNvPr id="3" name="Titel 4">
            <a:extLst>
              <a:ext uri="{FF2B5EF4-FFF2-40B4-BE49-F238E27FC236}">
                <a16:creationId xmlns:a16="http://schemas.microsoft.com/office/drawing/2014/main" id="{ACF10849-37FA-4FE5-A4EE-C2A2D1F3F925}"/>
              </a:ext>
            </a:extLst>
          </p:cNvPr>
          <p:cNvSpPr txBox="1">
            <a:spLocks/>
          </p:cNvSpPr>
          <p:nvPr/>
        </p:nvSpPr>
        <p:spPr>
          <a:xfrm>
            <a:off x="4418177" y="2189495"/>
            <a:ext cx="3464392" cy="584775"/>
          </a:xfrm>
          <a:prstGeom prst="rect">
            <a:avLst/>
          </a:prstGeom>
          <a:solidFill>
            <a:srgbClr val="009B48"/>
          </a:solidFill>
        </p:spPr>
        <p:txBody>
          <a:bodyPr wrap="none" lIns="72000" tIns="0" rIns="72000" bIns="0">
            <a:spAutoFit/>
          </a:bodyPr>
          <a:lstStyle>
            <a:lvl1pPr algn="l" defTabSz="914400" rtl="0" eaLnBrk="1" latinLnBrk="0" hangingPunct="1">
              <a:lnSpc>
                <a:spcPct val="95000"/>
              </a:lnSpc>
              <a:spcBef>
                <a:spcPct val="0"/>
              </a:spcBef>
              <a:buNone/>
              <a:defRPr sz="4500" b="1" kern="1200">
                <a:solidFill>
                  <a:schemeClr val="bg1"/>
                </a:solidFill>
                <a:latin typeface="+mj-lt"/>
                <a:ea typeface="+mj-ea"/>
                <a:cs typeface="+mj-cs"/>
              </a:defRPr>
            </a:lvl1pPr>
          </a:lstStyle>
          <a:p>
            <a:r>
              <a:rPr lang="nl-BE" sz="4000" dirty="0"/>
              <a:t>voor werkgevers</a:t>
            </a:r>
          </a:p>
        </p:txBody>
      </p:sp>
      <p:sp>
        <p:nvSpPr>
          <p:cNvPr id="2" name="Titel 4">
            <a:extLst>
              <a:ext uri="{FF2B5EF4-FFF2-40B4-BE49-F238E27FC236}">
                <a16:creationId xmlns:a16="http://schemas.microsoft.com/office/drawing/2014/main" id="{F9358DDC-60E1-4756-9C2A-9BA07A41E82E}"/>
              </a:ext>
            </a:extLst>
          </p:cNvPr>
          <p:cNvSpPr txBox="1">
            <a:spLocks/>
          </p:cNvSpPr>
          <p:nvPr/>
        </p:nvSpPr>
        <p:spPr>
          <a:xfrm>
            <a:off x="4418177" y="2932010"/>
            <a:ext cx="3108077" cy="584775"/>
          </a:xfrm>
          <a:prstGeom prst="rect">
            <a:avLst/>
          </a:prstGeom>
          <a:solidFill>
            <a:srgbClr val="009B48"/>
          </a:solidFill>
        </p:spPr>
        <p:txBody>
          <a:bodyPr wrap="none" lIns="72000" tIns="0" rIns="72000" bIns="0">
            <a:spAutoFit/>
          </a:bodyPr>
          <a:lstStyle>
            <a:lvl1pPr algn="l" defTabSz="914400" rtl="0" eaLnBrk="1" latinLnBrk="0" hangingPunct="1">
              <a:lnSpc>
                <a:spcPct val="95000"/>
              </a:lnSpc>
              <a:spcBef>
                <a:spcPct val="0"/>
              </a:spcBef>
              <a:buNone/>
              <a:defRPr sz="4500" b="1" kern="1200">
                <a:solidFill>
                  <a:schemeClr val="bg1"/>
                </a:solidFill>
                <a:latin typeface="+mj-lt"/>
                <a:ea typeface="+mj-ea"/>
                <a:cs typeface="+mj-cs"/>
              </a:defRPr>
            </a:lvl1pPr>
          </a:lstStyle>
          <a:p>
            <a:r>
              <a:rPr lang="nl-BE" sz="4000" dirty="0" err="1"/>
              <a:t>mbt</a:t>
            </a:r>
            <a:r>
              <a:rPr lang="nl-BE" sz="4000" dirty="0"/>
              <a:t> personeel</a:t>
            </a:r>
          </a:p>
        </p:txBody>
      </p:sp>
    </p:spTree>
    <p:extLst>
      <p:ext uri="{BB962C8B-B14F-4D97-AF65-F5344CB8AC3E}">
        <p14:creationId xmlns:p14="http://schemas.microsoft.com/office/powerpoint/2010/main" val="3165304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BB5F65D-8841-4ED8-B8AD-3D4C81DACA59}"/>
              </a:ext>
            </a:extLst>
          </p:cNvPr>
          <p:cNvSpPr>
            <a:spLocks noGrp="1"/>
          </p:cNvSpPr>
          <p:nvPr>
            <p:ph type="title"/>
          </p:nvPr>
        </p:nvSpPr>
        <p:spPr/>
        <p:txBody>
          <a:bodyPr>
            <a:normAutofit/>
          </a:bodyPr>
          <a:lstStyle/>
          <a:p>
            <a:r>
              <a:rPr lang="nl-BE" dirty="0">
                <a:latin typeface="Flanders Art Sans"/>
              </a:rPr>
              <a:t>Maatregelen voor werkgevers </a:t>
            </a:r>
            <a:r>
              <a:rPr lang="nl-BE" sz="2400" dirty="0">
                <a:latin typeface="Flanders Art Sans"/>
              </a:rPr>
              <a:t>(Federaal)</a:t>
            </a:r>
            <a:endParaRPr lang="nl-BE" dirty="0">
              <a:latin typeface="Flanders Art Sans"/>
            </a:endParaRPr>
          </a:p>
        </p:txBody>
      </p:sp>
      <p:sp>
        <p:nvSpPr>
          <p:cNvPr id="4" name="Tijdelijke aanduiding voor tekst 3">
            <a:extLst>
              <a:ext uri="{FF2B5EF4-FFF2-40B4-BE49-F238E27FC236}">
                <a16:creationId xmlns:a16="http://schemas.microsoft.com/office/drawing/2014/main" id="{18AFA9DF-E0CA-461F-9033-9F292DB35118}"/>
              </a:ext>
            </a:extLst>
          </p:cNvPr>
          <p:cNvSpPr>
            <a:spLocks noGrp="1"/>
          </p:cNvSpPr>
          <p:nvPr>
            <p:ph type="body" idx="1"/>
          </p:nvPr>
        </p:nvSpPr>
        <p:spPr>
          <a:xfrm>
            <a:off x="309380" y="1040861"/>
            <a:ext cx="7995340" cy="2782110"/>
          </a:xfrm>
        </p:spPr>
        <p:txBody>
          <a:bodyPr/>
          <a:lstStyle/>
          <a:p>
            <a:r>
              <a:rPr lang="nl-BE" dirty="0">
                <a:latin typeface="Flanders Art Sans"/>
              </a:rPr>
              <a:t>Tijdelijke werkloosheid wegens overmacht</a:t>
            </a:r>
          </a:p>
          <a:p>
            <a:r>
              <a:rPr lang="nl-BE" dirty="0">
                <a:latin typeface="Flanders Art Sans"/>
              </a:rPr>
              <a:t>Tijdelijke werkloosheid wegens economische redenen</a:t>
            </a:r>
          </a:p>
          <a:p>
            <a:r>
              <a:rPr lang="nl-BE" dirty="0">
                <a:latin typeface="Flanders Art Sans"/>
              </a:rPr>
              <a:t>Uitbreiding aanmoedigingspremie voor werknemers</a:t>
            </a:r>
          </a:p>
          <a:p>
            <a:r>
              <a:rPr lang="nl-BE" dirty="0">
                <a:latin typeface="Flanders Art Sans"/>
              </a:rPr>
              <a:t>Afbetalingsplan sociale werkgeversbijdragen </a:t>
            </a:r>
          </a:p>
          <a:p>
            <a:r>
              <a:rPr lang="nl-BE" dirty="0">
                <a:latin typeface="Flanders Art Sans"/>
              </a:rPr>
              <a:t>Uitstel van verschuldigde betalingen aan de RSZ</a:t>
            </a:r>
          </a:p>
          <a:p>
            <a:r>
              <a:rPr lang="nl-BE" dirty="0">
                <a:latin typeface="Flanders Art Sans"/>
              </a:rPr>
              <a:t>Vergoeding voor thuiswerk</a:t>
            </a:r>
          </a:p>
          <a:p>
            <a:r>
              <a:rPr lang="nl-BE" dirty="0">
                <a:latin typeface="Flanders Art Sans"/>
              </a:rPr>
              <a:t>Doelgroepvermindering collectieve arbeidsduurvermindering</a:t>
            </a:r>
          </a:p>
          <a:p>
            <a:endParaRPr lang="nl-BE" sz="2400" b="1" dirty="0">
              <a:latin typeface="Flanders Art Sans"/>
            </a:endParaRPr>
          </a:p>
          <a:p>
            <a:pPr marL="0" indent="0">
              <a:buNone/>
            </a:pPr>
            <a:r>
              <a:rPr lang="nl-NL" sz="2400" dirty="0">
                <a:solidFill>
                  <a:schemeClr val="bg1"/>
                </a:solidFill>
                <a:highlight>
                  <a:srgbClr val="000080"/>
                </a:highlight>
                <a:latin typeface="Flanders Art Sans"/>
                <a:hlinkClick r:id="rId3">
                  <a:extLst>
                    <a:ext uri="{A12FA001-AC4F-418D-AE19-62706E023703}">
                      <ahyp:hlinkClr xmlns:ahyp="http://schemas.microsoft.com/office/drawing/2018/hyperlinkcolor" val="tx"/>
                    </a:ext>
                  </a:extLst>
                </a:hlinkClick>
              </a:rPr>
              <a:t>MEER INFO</a:t>
            </a:r>
            <a:endParaRPr lang="nl-BE" sz="2400" b="1" dirty="0">
              <a:latin typeface="Flanders Art Sans"/>
            </a:endParaRPr>
          </a:p>
          <a:p>
            <a:pPr marL="0" indent="0">
              <a:buNone/>
            </a:pPr>
            <a:endParaRPr lang="nl-BE" dirty="0">
              <a:latin typeface="Flanders Art Sans"/>
            </a:endParaRPr>
          </a:p>
          <a:p>
            <a:pPr marL="0" indent="0">
              <a:buNone/>
            </a:pPr>
            <a:endParaRPr lang="nl-BE" dirty="0"/>
          </a:p>
          <a:p>
            <a:pPr marL="0" indent="0">
              <a:buNone/>
            </a:pPr>
            <a:endParaRPr lang="nl-BE" dirty="0"/>
          </a:p>
        </p:txBody>
      </p:sp>
    </p:spTree>
    <p:extLst>
      <p:ext uri="{BB962C8B-B14F-4D97-AF65-F5344CB8AC3E}">
        <p14:creationId xmlns:p14="http://schemas.microsoft.com/office/powerpoint/2010/main" val="3089014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ijdelijke aanduiding voor inhoud 4">
            <a:extLst>
              <a:ext uri="{FF2B5EF4-FFF2-40B4-BE49-F238E27FC236}">
                <a16:creationId xmlns:a16="http://schemas.microsoft.com/office/drawing/2014/main" id="{8E142C69-2707-447A-B772-B02F8F659F13}"/>
              </a:ext>
            </a:extLst>
          </p:cNvPr>
          <p:cNvGraphicFramePr>
            <a:graphicFrameLocks/>
          </p:cNvGraphicFramePr>
          <p:nvPr>
            <p:extLst>
              <p:ext uri="{D42A27DB-BD31-4B8C-83A1-F6EECF244321}">
                <p14:modId xmlns:p14="http://schemas.microsoft.com/office/powerpoint/2010/main" val="107773732"/>
              </p:ext>
            </p:extLst>
          </p:nvPr>
        </p:nvGraphicFramePr>
        <p:xfrm>
          <a:off x="223736" y="185531"/>
          <a:ext cx="8678656" cy="4553933"/>
        </p:xfrm>
        <a:graphic>
          <a:graphicData uri="http://schemas.openxmlformats.org/drawingml/2006/table">
            <a:tbl>
              <a:tblPr firstRow="1" bandRow="1">
                <a:tableStyleId>{2D5ABB26-0587-4C30-8999-92F81FD0307C}</a:tableStyleId>
              </a:tblPr>
              <a:tblGrid>
                <a:gridCol w="2178049">
                  <a:extLst>
                    <a:ext uri="{9D8B030D-6E8A-4147-A177-3AD203B41FA5}">
                      <a16:colId xmlns:a16="http://schemas.microsoft.com/office/drawing/2014/main" val="20000"/>
                    </a:ext>
                  </a:extLst>
                </a:gridCol>
                <a:gridCol w="6500607">
                  <a:extLst>
                    <a:ext uri="{9D8B030D-6E8A-4147-A177-3AD203B41FA5}">
                      <a16:colId xmlns:a16="http://schemas.microsoft.com/office/drawing/2014/main" val="20001"/>
                    </a:ext>
                  </a:extLst>
                </a:gridCol>
              </a:tblGrid>
              <a:tr h="591075">
                <a:tc>
                  <a:txBody>
                    <a:bodyPr/>
                    <a:lstStyle/>
                    <a:p>
                      <a:endParaRPr lang="nl-BE" sz="1600" b="1">
                        <a:latin typeface="FlandersArtSerif-Regular" panose="00000500000000000000" pitchFamily="2" charset="0"/>
                      </a:endParaRP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ysDot"/>
                      <a:round/>
                      <a:headEnd type="none" w="med" len="med"/>
                      <a:tailEnd type="none" w="med" len="med"/>
                    </a:lnB>
                    <a:solidFill>
                      <a:srgbClr val="F4FBF7"/>
                    </a:solidFill>
                  </a:tcPr>
                </a:tc>
                <a:tc>
                  <a:txBody>
                    <a:bodyPr/>
                    <a:lstStyle/>
                    <a:p>
                      <a:pPr marL="0" algn="ctr" defTabSz="457200" rtl="0" eaLnBrk="1" latinLnBrk="0" hangingPunct="1"/>
                      <a:r>
                        <a:rPr lang="nl-BE" sz="2100" b="0" i="0" u="none" strike="noStrike" kern="1200" cap="none" spc="0" baseline="0" dirty="0">
                          <a:ln>
                            <a:noFill/>
                          </a:ln>
                          <a:solidFill>
                            <a:srgbClr val="545454"/>
                          </a:solidFill>
                          <a:uFillTx/>
                          <a:latin typeface="Flanders Art Sans"/>
                          <a:ea typeface="+mn-ea"/>
                          <a:cs typeface="+mn-cs"/>
                          <a:sym typeface="Calibri"/>
                        </a:rPr>
                        <a:t>Tijdelijke werkloosheid wegens overmacht</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ysDot"/>
                      <a:round/>
                      <a:headEnd type="none" w="med" len="med"/>
                      <a:tailEnd type="none" w="med" len="med"/>
                    </a:lnB>
                    <a:solidFill>
                      <a:srgbClr val="F4FBF7"/>
                    </a:solidFill>
                  </a:tcPr>
                </a:tc>
                <a:extLst>
                  <a:ext uri="{0D108BD9-81ED-4DB2-BD59-A6C34878D82A}">
                    <a16:rowId xmlns:a16="http://schemas.microsoft.com/office/drawing/2014/main" val="221650886"/>
                  </a:ext>
                </a:extLst>
              </a:tr>
              <a:tr h="967334">
                <a:tc>
                  <a:txBody>
                    <a:bodyPr/>
                    <a:lstStyle/>
                    <a:p>
                      <a:pPr marL="0" algn="l" defTabSz="457200" rtl="0" eaLnBrk="1" latinLnBrk="0" hangingPunct="1"/>
                      <a:r>
                        <a:rPr lang="nl-BE" sz="1800" b="0" i="0" u="none" strike="noStrike" kern="1200" cap="none" spc="0" baseline="0" dirty="0">
                          <a:ln>
                            <a:noFill/>
                          </a:ln>
                          <a:solidFill>
                            <a:srgbClr val="545454"/>
                          </a:solidFill>
                          <a:uFillTx/>
                          <a:latin typeface="Flanders Art Sans"/>
                          <a:ea typeface="+mn-ea"/>
                          <a:cs typeface="+mn-cs"/>
                        </a:rPr>
                        <a:t>wat</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600" b="0" i="0" u="none" strike="noStrike" kern="1200" cap="none" spc="0" baseline="0" dirty="0">
                          <a:ln>
                            <a:noFill/>
                          </a:ln>
                          <a:solidFill>
                            <a:srgbClr val="545454"/>
                          </a:solidFill>
                          <a:uFillTx/>
                          <a:latin typeface="Flanders Art Sans"/>
                          <a:ea typeface="+mn-ea"/>
                          <a:cs typeface="+mn-cs"/>
                        </a:rPr>
                        <a:t>werkgevers die hun werknemers tijdelijk niet kunnen tewerkstellen door de coronacrisis kunnen gebruik maken van de regeling tijdelijke werkloosheid. Er werd beslist op 20 maart dat alle tijdelijke werkloosheid ingevolge het coronavirus kan beschouwd worden als </a:t>
                      </a:r>
                      <a:r>
                        <a:rPr lang="nl-NL" sz="1600" b="1" i="0" u="none" strike="noStrike" kern="1200" cap="none" spc="0" baseline="0" dirty="0">
                          <a:ln>
                            <a:noFill/>
                          </a:ln>
                          <a:solidFill>
                            <a:srgbClr val="545454"/>
                          </a:solidFill>
                          <a:uFillTx/>
                          <a:latin typeface="Flanders Art Sans"/>
                          <a:ea typeface="+mn-ea"/>
                          <a:cs typeface="+mn-cs"/>
                        </a:rPr>
                        <a:t>tijdelijke werkloosheid wegens overmacht. </a:t>
                      </a:r>
                      <a:endParaRPr lang="en-US" sz="1600" b="1" i="0" u="none" strike="noStrike" kern="1200" cap="none" spc="0" baseline="0" dirty="0">
                        <a:ln>
                          <a:noFill/>
                        </a:ln>
                        <a:solidFill>
                          <a:srgbClr val="545454"/>
                        </a:solidFill>
                        <a:uFillTx/>
                        <a:latin typeface="Flanders Art Sans"/>
                        <a:ea typeface="+mn-ea"/>
                        <a:cs typeface="+mn-cs"/>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10001"/>
                  </a:ext>
                </a:extLst>
              </a:tr>
              <a:tr h="51861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BE" sz="1800" kern="1200" dirty="0">
                          <a:solidFill>
                            <a:srgbClr val="545454"/>
                          </a:solidFill>
                          <a:latin typeface="Flanders Art Sans"/>
                          <a:ea typeface="+mn-ea"/>
                          <a:cs typeface="+mn-cs"/>
                        </a:rPr>
                        <a:t>bedrag</a:t>
                      </a:r>
                    </a:p>
                    <a:p>
                      <a:pPr marL="0" algn="l" defTabSz="457200" rtl="0" eaLnBrk="1" latinLnBrk="0" hangingPunct="1"/>
                      <a:endParaRPr lang="nl-BE" sz="1800" b="0" i="0" u="none" strike="noStrike" kern="1200" cap="none" spc="0" baseline="0" dirty="0">
                        <a:ln>
                          <a:noFill/>
                        </a:ln>
                        <a:solidFill>
                          <a:srgbClr val="545454"/>
                        </a:solidFill>
                        <a:uFillTx/>
                        <a:latin typeface="Flanders Art Sans"/>
                        <a:ea typeface="+mn-ea"/>
                        <a:cs typeface="+mn-cs"/>
                      </a:endParaRP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600" b="0" i="0" u="none" strike="noStrike" kern="1200" cap="none" spc="0" baseline="0" dirty="0">
                          <a:ln>
                            <a:noFill/>
                          </a:ln>
                          <a:solidFill>
                            <a:srgbClr val="545454"/>
                          </a:solidFill>
                          <a:uFillTx/>
                          <a:latin typeface="Flanders Art Sans"/>
                          <a:ea typeface="+mn-ea"/>
                          <a:cs typeface="+mn-cs"/>
                        </a:rPr>
                        <a:t>de werknemers kunnen genieten van een </a:t>
                      </a:r>
                      <a:r>
                        <a:rPr lang="nl-NL" sz="1600" b="1" i="0" u="none" strike="noStrike" kern="1200" cap="none" spc="0" baseline="0" dirty="0">
                          <a:ln>
                            <a:noFill/>
                          </a:ln>
                          <a:solidFill>
                            <a:srgbClr val="545454"/>
                          </a:solidFill>
                          <a:uFillTx/>
                          <a:latin typeface="Flanders Art Sans"/>
                          <a:ea typeface="+mn-ea"/>
                          <a:cs typeface="+mn-cs"/>
                        </a:rPr>
                        <a:t>verhoogde RVA-uitkering. </a:t>
                      </a:r>
                      <a:r>
                        <a:rPr lang="nl-NL" sz="1600" b="0" i="0" u="none" strike="noStrike" kern="1200" cap="none" spc="0" baseline="0" dirty="0">
                          <a:ln>
                            <a:noFill/>
                          </a:ln>
                          <a:solidFill>
                            <a:srgbClr val="545454"/>
                          </a:solidFill>
                          <a:uFillTx/>
                          <a:latin typeface="Flanders Art Sans"/>
                          <a:ea typeface="+mn-ea"/>
                          <a:cs typeface="+mn-cs"/>
                        </a:rPr>
                        <a:t>De werknemer ontvangt bovenop de werkloosheidsuitkering een supplement van € 5,63 per dag, ten laste van de RVA. </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3039300763"/>
                  </a:ext>
                </a:extLst>
              </a:tr>
              <a:tr h="518618">
                <a:tc>
                  <a:txBody>
                    <a:bodyPr/>
                    <a:lstStyle/>
                    <a:p>
                      <a:pPr marL="0" algn="l" defTabSz="457200" rtl="0" eaLnBrk="1" latinLnBrk="0" hangingPunct="1"/>
                      <a:r>
                        <a:rPr lang="nl-BE" sz="1800" b="0" i="0" u="none" strike="noStrike" kern="1200" cap="none" spc="0" baseline="0" dirty="0">
                          <a:ln>
                            <a:noFill/>
                          </a:ln>
                          <a:solidFill>
                            <a:srgbClr val="545454"/>
                          </a:solidFill>
                          <a:uFillTx/>
                          <a:latin typeface="Flanders Art Sans"/>
                          <a:ea typeface="+mn-ea"/>
                          <a:cs typeface="+mn-cs"/>
                        </a:rPr>
                        <a:t>uitbreiding: 1 sept tem 31 dec</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600" b="0" i="0" u="none" strike="noStrike" kern="1200" cap="none" spc="0" baseline="0" dirty="0">
                          <a:ln>
                            <a:noFill/>
                          </a:ln>
                          <a:solidFill>
                            <a:srgbClr val="545454"/>
                          </a:solidFill>
                          <a:uFillTx/>
                          <a:latin typeface="Flanders Art Sans"/>
                          <a:ea typeface="+mn-ea"/>
                          <a:cs typeface="+mn-cs"/>
                        </a:rPr>
                        <a:t>- werkgevers waarbij gedurende </a:t>
                      </a:r>
                      <a:r>
                        <a:rPr lang="nl-NL" sz="1600" b="1" i="0" u="none" strike="noStrike" kern="1200" cap="none" spc="0" baseline="0" dirty="0">
                          <a:ln>
                            <a:noFill/>
                          </a:ln>
                          <a:solidFill>
                            <a:srgbClr val="545454"/>
                          </a:solidFill>
                          <a:uFillTx/>
                          <a:latin typeface="Flanders Art Sans"/>
                          <a:ea typeface="+mn-ea"/>
                          <a:cs typeface="+mn-cs"/>
                        </a:rPr>
                        <a:t>KW2 2020 </a:t>
                      </a:r>
                      <a:r>
                        <a:rPr lang="nl-NL" sz="1600" b="0" i="0" u="none" strike="noStrike" kern="1200" cap="none" spc="0" baseline="0" dirty="0">
                          <a:ln>
                            <a:noFill/>
                          </a:ln>
                          <a:solidFill>
                            <a:srgbClr val="545454"/>
                          </a:solidFill>
                          <a:uFillTx/>
                          <a:latin typeface="Flanders Art Sans"/>
                          <a:ea typeface="+mn-ea"/>
                          <a:cs typeface="+mn-cs"/>
                        </a:rPr>
                        <a:t>ten minste </a:t>
                      </a:r>
                      <a:r>
                        <a:rPr lang="nl-NL" sz="1600" b="1" i="0" u="none" strike="noStrike" kern="1200" cap="none" spc="0" baseline="0" dirty="0">
                          <a:ln>
                            <a:noFill/>
                          </a:ln>
                          <a:solidFill>
                            <a:srgbClr val="545454"/>
                          </a:solidFill>
                          <a:uFillTx/>
                          <a:latin typeface="Flanders Art Sans"/>
                          <a:ea typeface="+mn-ea"/>
                          <a:cs typeface="+mn-cs"/>
                        </a:rPr>
                        <a:t>20%</a:t>
                      </a:r>
                      <a:r>
                        <a:rPr lang="nl-NL" sz="1600" b="0" i="0" u="none" strike="noStrike" kern="1200" cap="none" spc="0" baseline="0" dirty="0">
                          <a:ln>
                            <a:noFill/>
                          </a:ln>
                          <a:solidFill>
                            <a:srgbClr val="545454"/>
                          </a:solidFill>
                          <a:uFillTx/>
                          <a:latin typeface="Flanders Art Sans"/>
                          <a:ea typeface="+mn-ea"/>
                          <a:cs typeface="+mn-cs"/>
                        </a:rPr>
                        <a:t> van alle arbeidsdagen </a:t>
                      </a:r>
                      <a:r>
                        <a:rPr lang="nl-NL" sz="1600" b="1" i="0" u="none" strike="noStrike" kern="1200" cap="none" spc="0" baseline="0" dirty="0">
                          <a:ln>
                            <a:noFill/>
                          </a:ln>
                          <a:solidFill>
                            <a:srgbClr val="545454"/>
                          </a:solidFill>
                          <a:uFillTx/>
                          <a:latin typeface="Flanders Art Sans"/>
                          <a:ea typeface="+mn-ea"/>
                          <a:cs typeface="+mn-cs"/>
                        </a:rPr>
                        <a:t>tijdelijke werkloosheidsdagen </a:t>
                      </a:r>
                      <a:r>
                        <a:rPr lang="nl-NL" sz="1600" b="0" i="0" u="none" strike="noStrike" kern="1200" cap="none" spc="0" baseline="0" dirty="0">
                          <a:ln>
                            <a:noFill/>
                          </a:ln>
                          <a:solidFill>
                            <a:srgbClr val="545454"/>
                          </a:solidFill>
                          <a:uFillTx/>
                          <a:latin typeface="Flanders Art Sans"/>
                          <a:ea typeface="+mn-ea"/>
                          <a:cs typeface="+mn-cs"/>
                        </a:rPr>
                        <a:t>wegens overmacht of economische redenen waren. </a:t>
                      </a:r>
                      <a:br>
                        <a:rPr lang="nl-NL" sz="1600" b="0" i="0" u="none" strike="noStrike" kern="1200" cap="none" spc="0" baseline="0" dirty="0">
                          <a:ln>
                            <a:noFill/>
                          </a:ln>
                          <a:solidFill>
                            <a:srgbClr val="545454"/>
                          </a:solidFill>
                          <a:uFillTx/>
                          <a:latin typeface="Flanders Art Sans"/>
                          <a:ea typeface="+mn-ea"/>
                          <a:cs typeface="+mn-cs"/>
                        </a:rPr>
                      </a:br>
                      <a:r>
                        <a:rPr lang="nl-NL" sz="1600" b="0" i="0" u="none" strike="noStrike" kern="1200" cap="none" spc="0" baseline="0" dirty="0">
                          <a:ln>
                            <a:noFill/>
                          </a:ln>
                          <a:solidFill>
                            <a:srgbClr val="545454"/>
                          </a:solidFill>
                          <a:uFillTx/>
                          <a:latin typeface="Flanders Art Sans"/>
                          <a:ea typeface="+mn-ea"/>
                          <a:cs typeface="+mn-cs"/>
                        </a:rPr>
                        <a:t>- werkgevers die behoren tot een </a:t>
                      </a:r>
                      <a:r>
                        <a:rPr lang="nl-NL" sz="1600" b="1" i="0" u="none" strike="noStrike" kern="1200" cap="none" spc="0" baseline="0" dirty="0">
                          <a:ln>
                            <a:noFill/>
                          </a:ln>
                          <a:solidFill>
                            <a:srgbClr val="545454"/>
                          </a:solidFill>
                          <a:uFillTx/>
                          <a:latin typeface="Flanders Art Sans"/>
                          <a:ea typeface="+mn-ea"/>
                          <a:cs typeface="+mn-cs"/>
                        </a:rPr>
                        <a:t>sector</a:t>
                      </a:r>
                      <a:r>
                        <a:rPr lang="nl-NL" sz="1600" b="0" i="0" u="none" strike="noStrike" kern="1200" cap="none" spc="0" baseline="0" dirty="0">
                          <a:ln>
                            <a:noFill/>
                          </a:ln>
                          <a:solidFill>
                            <a:srgbClr val="545454"/>
                          </a:solidFill>
                          <a:uFillTx/>
                          <a:latin typeface="Flanders Art Sans"/>
                          <a:ea typeface="+mn-ea"/>
                          <a:cs typeface="+mn-cs"/>
                        </a:rPr>
                        <a:t> die </a:t>
                      </a:r>
                      <a:r>
                        <a:rPr lang="nl-NL" sz="1600" b="1" i="0" u="none" strike="noStrike" kern="1200" cap="none" spc="0" baseline="0" dirty="0">
                          <a:ln>
                            <a:noFill/>
                          </a:ln>
                          <a:solidFill>
                            <a:srgbClr val="545454"/>
                          </a:solidFill>
                          <a:uFillTx/>
                          <a:latin typeface="Flanders Art Sans"/>
                          <a:ea typeface="+mn-ea"/>
                          <a:cs typeface="+mn-cs"/>
                        </a:rPr>
                        <a:t>uitzonderlijk hard </a:t>
                      </a:r>
                      <a:r>
                        <a:rPr lang="nl-NL" sz="1600" b="0" i="0" u="none" strike="noStrike" kern="1200" cap="none" spc="0" baseline="0" dirty="0">
                          <a:ln>
                            <a:noFill/>
                          </a:ln>
                          <a:solidFill>
                            <a:srgbClr val="545454"/>
                          </a:solidFill>
                          <a:uFillTx/>
                          <a:latin typeface="Flanders Art Sans"/>
                          <a:ea typeface="+mn-ea"/>
                          <a:cs typeface="+mn-cs"/>
                        </a:rPr>
                        <a:t>getroffen werd door de crisis.</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2588084580"/>
                  </a:ext>
                </a:extLst>
              </a:tr>
              <a:tr h="518618">
                <a:tc>
                  <a:txBody>
                    <a:bodyPr/>
                    <a:lstStyle/>
                    <a:p>
                      <a:pPr marL="0" algn="l" defTabSz="457200" rtl="0" eaLnBrk="1" latinLnBrk="0" hangingPunct="1"/>
                      <a:r>
                        <a:rPr lang="nl-BE" sz="1800" kern="1200" dirty="0">
                          <a:solidFill>
                            <a:srgbClr val="545454"/>
                          </a:solidFill>
                          <a:latin typeface="Flanders Art Sans"/>
                          <a:ea typeface="+mn-ea"/>
                          <a:cs typeface="+mn-cs"/>
                        </a:rPr>
                        <a:t>aanvraag</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600" b="0" i="0" u="none" strike="noStrike" kern="1200" cap="none" spc="0" baseline="0" dirty="0">
                          <a:ln>
                            <a:noFill/>
                          </a:ln>
                          <a:solidFill>
                            <a:srgbClr val="545454"/>
                          </a:solidFill>
                          <a:uFillTx/>
                          <a:latin typeface="Flanders Art Sans"/>
                          <a:ea typeface="+mn-ea"/>
                          <a:cs typeface="+mn-cs"/>
                        </a:rPr>
                        <a:t>een sterk vereenvoudigde aanvraagprocedure en betalingsprocedure.</a:t>
                      </a:r>
                      <a:endParaRPr lang="nl-BE" sz="1600" b="0" i="0" u="none" strike="noStrike" kern="1200" cap="none" spc="0" baseline="0" dirty="0">
                        <a:ln>
                          <a:noFill/>
                        </a:ln>
                        <a:solidFill>
                          <a:srgbClr val="545454"/>
                        </a:solidFill>
                        <a:uFillTx/>
                        <a:latin typeface="Flanders Art Sans"/>
                        <a:ea typeface="+mn-ea"/>
                        <a:cs typeface="+mn-cs"/>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673082749"/>
                  </a:ext>
                </a:extLst>
              </a:tr>
            </a:tbl>
          </a:graphicData>
        </a:graphic>
      </p:graphicFrame>
    </p:spTree>
    <p:extLst>
      <p:ext uri="{BB962C8B-B14F-4D97-AF65-F5344CB8AC3E}">
        <p14:creationId xmlns:p14="http://schemas.microsoft.com/office/powerpoint/2010/main" val="2282079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B626E171-145F-46E0-B955-A87B21B4BA70}"/>
              </a:ext>
            </a:extLst>
          </p:cNvPr>
          <p:cNvSpPr txBox="1"/>
          <p:nvPr/>
        </p:nvSpPr>
        <p:spPr>
          <a:xfrm>
            <a:off x="175491" y="110836"/>
            <a:ext cx="8436606" cy="38548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lvl="1" defTabSz="514350" hangingPunct="0"/>
            <a:r>
              <a:rPr lang="nl-BE" sz="2000" b="1" dirty="0">
                <a:solidFill>
                  <a:schemeClr val="tx2"/>
                </a:solidFill>
                <a:latin typeface="+mj-lt"/>
                <a:ea typeface="+mj-ea"/>
                <a:cs typeface="+mj-cs"/>
                <a:sym typeface="Calibri"/>
              </a:rPr>
              <a:t>Inhoudstafel (1)</a:t>
            </a:r>
          </a:p>
          <a:p>
            <a:pPr lvl="1" defTabSz="514350" hangingPunct="0"/>
            <a:endParaRPr lang="nl-BE" sz="1400" b="1" dirty="0">
              <a:solidFill>
                <a:schemeClr val="tx2"/>
              </a:solidFill>
              <a:latin typeface="+mj-lt"/>
              <a:ea typeface="+mj-ea"/>
              <a:cs typeface="+mj-cs"/>
              <a:sym typeface="Calibri"/>
            </a:endParaRPr>
          </a:p>
          <a:p>
            <a:pPr marL="600075" lvl="1" indent="-257175" defTabSz="514350" hangingPunct="0">
              <a:buFont typeface="Arial" panose="020B0604020202020204" pitchFamily="34" charset="0"/>
              <a:buChar char="•"/>
            </a:pPr>
            <a:r>
              <a:rPr lang="nl-BE" sz="2000" b="1" dirty="0">
                <a:solidFill>
                  <a:schemeClr val="tx2"/>
                </a:solidFill>
                <a:latin typeface="+mj-lt"/>
                <a:ea typeface="+mj-ea"/>
                <a:cs typeface="+mj-cs"/>
                <a:sym typeface="Calibri"/>
              </a:rPr>
              <a:t>Premies en andere maatregelen nav Coronacrisis</a:t>
            </a:r>
          </a:p>
          <a:p>
            <a:pPr marL="942975" lvl="2" indent="-257175" defTabSz="514350" hangingPunct="0">
              <a:buFont typeface="Arial" panose="020B0604020202020204" pitchFamily="34" charset="0"/>
              <a:buChar char="•"/>
            </a:pPr>
            <a:r>
              <a:rPr lang="nl-BE" sz="2000" dirty="0">
                <a:solidFill>
                  <a:schemeClr val="tx2"/>
                </a:solidFill>
                <a:latin typeface="+mj-lt"/>
                <a:ea typeface="+mj-ea"/>
                <a:cs typeface="+mj-cs"/>
                <a:sym typeface="Calibri"/>
              </a:rPr>
              <a:t>Coronapremies</a:t>
            </a:r>
          </a:p>
          <a:p>
            <a:pPr marL="1371600" lvl="3" indent="-342900" defTabSz="514350" hangingPunct="0">
              <a:buFont typeface="Wingdings" panose="05000000000000000000" pitchFamily="2" charset="2"/>
              <a:buChar char="§"/>
            </a:pPr>
            <a:r>
              <a:rPr lang="nl-BE" sz="2000" dirty="0">
                <a:solidFill>
                  <a:schemeClr val="tx2"/>
                </a:solidFill>
                <a:latin typeface="+mj-lt"/>
                <a:ea typeface="+mj-ea"/>
                <a:cs typeface="+mj-cs"/>
                <a:sym typeface="Calibri"/>
              </a:rPr>
              <a:t>Vlaams beschermingsmechanisme</a:t>
            </a:r>
          </a:p>
          <a:p>
            <a:pPr marL="942975" lvl="2" indent="-257175" defTabSz="514350" hangingPunct="0">
              <a:buFont typeface="Arial" panose="020B0604020202020204" pitchFamily="34" charset="0"/>
              <a:buChar char="•"/>
            </a:pPr>
            <a:r>
              <a:rPr lang="nl-BE" sz="2000" dirty="0">
                <a:solidFill>
                  <a:schemeClr val="tx2"/>
                </a:solidFill>
                <a:latin typeface="+mj-lt"/>
                <a:ea typeface="+mj-ea"/>
                <a:cs typeface="+mj-cs"/>
                <a:sym typeface="Calibri"/>
              </a:rPr>
              <a:t>Sectorale maatregelen</a:t>
            </a:r>
          </a:p>
          <a:p>
            <a:pPr marL="942975" lvl="2" indent="-257175" defTabSz="514350" hangingPunct="0">
              <a:buFont typeface="Arial" panose="020B0604020202020204" pitchFamily="34" charset="0"/>
              <a:buChar char="•"/>
            </a:pPr>
            <a:r>
              <a:rPr lang="nl-BE" sz="2000" dirty="0">
                <a:solidFill>
                  <a:schemeClr val="tx2"/>
                </a:solidFill>
                <a:latin typeface="+mj-lt"/>
                <a:ea typeface="+mj-ea"/>
                <a:cs typeface="+mj-cs"/>
                <a:sym typeface="Calibri"/>
              </a:rPr>
              <a:t>Regionale maatregelen</a:t>
            </a:r>
          </a:p>
          <a:p>
            <a:pPr marL="942975" lvl="2" indent="-257175" defTabSz="514350" hangingPunct="0">
              <a:buFont typeface="Arial" panose="020B0604020202020204" pitchFamily="34" charset="0"/>
              <a:buChar char="•"/>
            </a:pPr>
            <a:r>
              <a:rPr lang="nl-BE" sz="2000" dirty="0">
                <a:solidFill>
                  <a:schemeClr val="tx2"/>
                </a:solidFill>
                <a:latin typeface="+mj-lt"/>
                <a:ea typeface="+mj-ea"/>
                <a:cs typeface="+mj-cs"/>
                <a:sym typeface="Calibri"/>
              </a:rPr>
              <a:t>Fiscale maatregelen </a:t>
            </a:r>
            <a:r>
              <a:rPr lang="nl-BE" sz="1400" dirty="0">
                <a:solidFill>
                  <a:schemeClr val="tx2"/>
                </a:solidFill>
                <a:latin typeface="+mj-lt"/>
                <a:ea typeface="+mj-ea"/>
                <a:cs typeface="+mj-cs"/>
                <a:sym typeface="Calibri"/>
              </a:rPr>
              <a:t>(Federaal en Vlaams)</a:t>
            </a:r>
          </a:p>
          <a:p>
            <a:pPr marL="942975" lvl="2" indent="-257175" defTabSz="514350" hangingPunct="0">
              <a:buFont typeface="Arial" panose="020B0604020202020204" pitchFamily="34" charset="0"/>
              <a:buChar char="•"/>
            </a:pPr>
            <a:r>
              <a:rPr lang="nl-BE" sz="2000" dirty="0">
                <a:solidFill>
                  <a:schemeClr val="tx2"/>
                </a:solidFill>
                <a:latin typeface="+mj-lt"/>
                <a:ea typeface="+mj-ea"/>
                <a:cs typeface="+mj-cs"/>
                <a:sym typeface="Calibri"/>
              </a:rPr>
              <a:t>Maatregelen voor werkgevers </a:t>
            </a:r>
            <a:r>
              <a:rPr lang="nl-BE" sz="2000" dirty="0" err="1">
                <a:solidFill>
                  <a:schemeClr val="tx2"/>
                </a:solidFill>
                <a:latin typeface="+mj-lt"/>
                <a:ea typeface="+mj-ea"/>
                <a:cs typeface="+mj-cs"/>
                <a:sym typeface="Calibri"/>
              </a:rPr>
              <a:t>mbt</a:t>
            </a:r>
            <a:r>
              <a:rPr lang="nl-BE" sz="2000" dirty="0">
                <a:solidFill>
                  <a:schemeClr val="tx2"/>
                </a:solidFill>
                <a:latin typeface="+mj-lt"/>
                <a:ea typeface="+mj-ea"/>
                <a:cs typeface="+mj-cs"/>
                <a:sym typeface="Calibri"/>
              </a:rPr>
              <a:t> personeel </a:t>
            </a:r>
            <a:r>
              <a:rPr lang="nl-BE" sz="1400" dirty="0">
                <a:solidFill>
                  <a:schemeClr val="tx2"/>
                </a:solidFill>
                <a:latin typeface="+mj-lt"/>
                <a:ea typeface="+mj-ea"/>
                <a:cs typeface="+mj-cs"/>
                <a:sym typeface="Calibri"/>
              </a:rPr>
              <a:t>(Federaal)</a:t>
            </a:r>
          </a:p>
          <a:p>
            <a:pPr marL="942975" lvl="2" indent="-257175" defTabSz="514350" hangingPunct="0">
              <a:buFont typeface="Arial" panose="020B0604020202020204" pitchFamily="34" charset="0"/>
              <a:buChar char="•"/>
            </a:pPr>
            <a:r>
              <a:rPr lang="nl-BE" sz="2000" dirty="0">
                <a:solidFill>
                  <a:schemeClr val="tx2"/>
                </a:solidFill>
                <a:latin typeface="+mj-lt"/>
                <a:ea typeface="+mj-ea"/>
                <a:cs typeface="+mj-cs"/>
                <a:sym typeface="Calibri"/>
              </a:rPr>
              <a:t>Maatregelen voor zelfstandigen </a:t>
            </a:r>
            <a:r>
              <a:rPr lang="nl-BE" sz="2000" dirty="0" err="1">
                <a:solidFill>
                  <a:schemeClr val="tx2"/>
                </a:solidFill>
                <a:latin typeface="+mj-lt"/>
                <a:ea typeface="+mj-ea"/>
                <a:cs typeface="+mj-cs"/>
                <a:sym typeface="Calibri"/>
              </a:rPr>
              <a:t>mbt</a:t>
            </a:r>
            <a:r>
              <a:rPr lang="nl-BE" sz="2000" dirty="0">
                <a:solidFill>
                  <a:schemeClr val="tx2"/>
                </a:solidFill>
                <a:latin typeface="+mj-lt"/>
                <a:ea typeface="+mj-ea"/>
                <a:cs typeface="+mj-cs"/>
                <a:sym typeface="Calibri"/>
              </a:rPr>
              <a:t> eigen inkomsten</a:t>
            </a:r>
          </a:p>
          <a:p>
            <a:pPr marL="1371600" lvl="3" indent="-342900" defTabSz="514350" hangingPunct="0">
              <a:buFont typeface="Wingdings" panose="05000000000000000000" pitchFamily="2" charset="2"/>
              <a:buChar char="§"/>
            </a:pPr>
            <a:r>
              <a:rPr lang="nl-BE" sz="2000" dirty="0">
                <a:solidFill>
                  <a:schemeClr val="tx2"/>
                </a:solidFill>
                <a:latin typeface="+mj-lt"/>
                <a:ea typeface="+mj-ea"/>
                <a:cs typeface="+mj-cs"/>
                <a:sym typeface="Calibri"/>
              </a:rPr>
              <a:t>Overbruggingsrecht</a:t>
            </a:r>
          </a:p>
          <a:p>
            <a:pPr marL="1371600" lvl="3" indent="-342900" defTabSz="514350" hangingPunct="0">
              <a:buFont typeface="Wingdings" panose="05000000000000000000" pitchFamily="2" charset="2"/>
              <a:buChar char="§"/>
            </a:pPr>
            <a:r>
              <a:rPr lang="nl-BE" sz="2000" dirty="0">
                <a:solidFill>
                  <a:schemeClr val="tx2"/>
                </a:solidFill>
                <a:latin typeface="+mj-lt"/>
                <a:ea typeface="+mj-ea"/>
                <a:cs typeface="+mj-cs"/>
                <a:sym typeface="Calibri"/>
              </a:rPr>
              <a:t>Overbruggingsrecht ter ondersteuning van heropstart</a:t>
            </a:r>
          </a:p>
          <a:p>
            <a:pPr lvl="2" defTabSz="514350" hangingPunct="0"/>
            <a:endParaRPr lang="nl-BE" sz="1200" dirty="0">
              <a:solidFill>
                <a:schemeClr val="tx2"/>
              </a:solidFill>
              <a:latin typeface="+mj-lt"/>
              <a:ea typeface="+mj-ea"/>
              <a:cs typeface="+mj-cs"/>
              <a:sym typeface="Calibri"/>
            </a:endParaRPr>
          </a:p>
        </p:txBody>
      </p:sp>
      <p:sp>
        <p:nvSpPr>
          <p:cNvPr id="3" name="Tijdelijke aanduiding voor dianummer 2">
            <a:extLst>
              <a:ext uri="{FF2B5EF4-FFF2-40B4-BE49-F238E27FC236}">
                <a16:creationId xmlns:a16="http://schemas.microsoft.com/office/drawing/2014/main" id="{B941CB3F-E294-4BF8-9904-E294085041EC}"/>
              </a:ext>
            </a:extLst>
          </p:cNvPr>
          <p:cNvSpPr>
            <a:spLocks noGrp="1"/>
          </p:cNvSpPr>
          <p:nvPr>
            <p:ph type="sldNum" sz="quarter" idx="12"/>
          </p:nvPr>
        </p:nvSpPr>
        <p:spPr/>
        <p:txBody>
          <a:bodyPr/>
          <a:lstStyle/>
          <a:p>
            <a:fld id="{2257EF44-F403-47CC-8536-C98D63FF62FE}" type="slidenum">
              <a:rPr lang="nl-BE" smtClean="0"/>
              <a:t>2</a:t>
            </a:fld>
            <a:endParaRPr lang="nl-BE"/>
          </a:p>
        </p:txBody>
      </p:sp>
    </p:spTree>
    <p:extLst>
      <p:ext uri="{BB962C8B-B14F-4D97-AF65-F5344CB8AC3E}">
        <p14:creationId xmlns:p14="http://schemas.microsoft.com/office/powerpoint/2010/main" val="207283270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ijdelijke aanduiding voor inhoud 4">
            <a:extLst>
              <a:ext uri="{FF2B5EF4-FFF2-40B4-BE49-F238E27FC236}">
                <a16:creationId xmlns:a16="http://schemas.microsoft.com/office/drawing/2014/main" id="{8E142C69-2707-447A-B772-B02F8F659F13}"/>
              </a:ext>
            </a:extLst>
          </p:cNvPr>
          <p:cNvGraphicFramePr>
            <a:graphicFrameLocks/>
          </p:cNvGraphicFramePr>
          <p:nvPr>
            <p:extLst>
              <p:ext uri="{D42A27DB-BD31-4B8C-83A1-F6EECF244321}">
                <p14:modId xmlns:p14="http://schemas.microsoft.com/office/powerpoint/2010/main" val="4230828705"/>
              </p:ext>
            </p:extLst>
          </p:nvPr>
        </p:nvGraphicFramePr>
        <p:xfrm>
          <a:off x="223736" y="185531"/>
          <a:ext cx="8678656" cy="4298138"/>
        </p:xfrm>
        <a:graphic>
          <a:graphicData uri="http://schemas.openxmlformats.org/drawingml/2006/table">
            <a:tbl>
              <a:tblPr firstRow="1" bandRow="1">
                <a:tableStyleId>{2D5ABB26-0587-4C30-8999-92F81FD0307C}</a:tableStyleId>
              </a:tblPr>
              <a:tblGrid>
                <a:gridCol w="2178049">
                  <a:extLst>
                    <a:ext uri="{9D8B030D-6E8A-4147-A177-3AD203B41FA5}">
                      <a16:colId xmlns:a16="http://schemas.microsoft.com/office/drawing/2014/main" val="20000"/>
                    </a:ext>
                  </a:extLst>
                </a:gridCol>
                <a:gridCol w="6500607">
                  <a:extLst>
                    <a:ext uri="{9D8B030D-6E8A-4147-A177-3AD203B41FA5}">
                      <a16:colId xmlns:a16="http://schemas.microsoft.com/office/drawing/2014/main" val="20001"/>
                    </a:ext>
                  </a:extLst>
                </a:gridCol>
              </a:tblGrid>
              <a:tr h="591075">
                <a:tc>
                  <a:txBody>
                    <a:bodyPr/>
                    <a:lstStyle/>
                    <a:p>
                      <a:endParaRPr lang="nl-BE" sz="1600" b="1" dirty="0">
                        <a:latin typeface="FlandersArtSerif-Regular" panose="00000500000000000000" pitchFamily="2" charset="0"/>
                      </a:endParaRP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ysDot"/>
                      <a:round/>
                      <a:headEnd type="none" w="med" len="med"/>
                      <a:tailEnd type="none" w="med" len="med"/>
                    </a:lnB>
                    <a:solidFill>
                      <a:srgbClr val="F4FBF7"/>
                    </a:solidFill>
                  </a:tcPr>
                </a:tc>
                <a:tc>
                  <a:txBody>
                    <a:bodyPr/>
                    <a:lstStyle/>
                    <a:p>
                      <a:pPr marL="0" algn="l" defTabSz="457200" rtl="0" eaLnBrk="1" latinLnBrk="0" hangingPunct="1"/>
                      <a:r>
                        <a:rPr lang="nl-BE" sz="2100" b="0" i="0" u="none" strike="noStrike" kern="1200" cap="none" spc="0" baseline="0" dirty="0">
                          <a:ln>
                            <a:noFill/>
                          </a:ln>
                          <a:solidFill>
                            <a:srgbClr val="545454"/>
                          </a:solidFill>
                          <a:uFillTx/>
                          <a:latin typeface="Flanders Art Sans"/>
                          <a:ea typeface="+mn-ea"/>
                          <a:cs typeface="+mn-cs"/>
                          <a:sym typeface="Calibri"/>
                        </a:rPr>
                        <a:t>Tijdelijke werkloosheid wegens economische redenen (versoepeling)</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ysDot"/>
                      <a:round/>
                      <a:headEnd type="none" w="med" len="med"/>
                      <a:tailEnd type="none" w="med" len="med"/>
                    </a:lnB>
                    <a:solidFill>
                      <a:srgbClr val="F4FBF7"/>
                    </a:solidFill>
                  </a:tcPr>
                </a:tc>
                <a:extLst>
                  <a:ext uri="{0D108BD9-81ED-4DB2-BD59-A6C34878D82A}">
                    <a16:rowId xmlns:a16="http://schemas.microsoft.com/office/drawing/2014/main" val="221650886"/>
                  </a:ext>
                </a:extLst>
              </a:tr>
              <a:tr h="967334">
                <a:tc>
                  <a:txBody>
                    <a:bodyPr/>
                    <a:lstStyle/>
                    <a:p>
                      <a:pPr marL="0" algn="l" defTabSz="457200" rtl="0" eaLnBrk="1" latinLnBrk="0" hangingPunct="1"/>
                      <a:r>
                        <a:rPr lang="nl-BE" sz="1800" b="0" i="0" u="none" strike="noStrike" kern="1200" cap="none" spc="0" baseline="0" dirty="0">
                          <a:ln>
                            <a:noFill/>
                          </a:ln>
                          <a:solidFill>
                            <a:srgbClr val="545454"/>
                          </a:solidFill>
                          <a:uFillTx/>
                          <a:latin typeface="Flanders Art Sans"/>
                          <a:ea typeface="+mn-ea"/>
                          <a:cs typeface="+mn-cs"/>
                        </a:rPr>
                        <a:t>wat</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600" b="0" i="0" u="none" strike="noStrike" kern="1200" cap="none" spc="0" baseline="0" dirty="0">
                          <a:ln>
                            <a:noFill/>
                          </a:ln>
                          <a:solidFill>
                            <a:srgbClr val="545454"/>
                          </a:solidFill>
                          <a:uFillTx/>
                          <a:latin typeface="Flanders Art Sans"/>
                          <a:ea typeface="+mn-ea"/>
                          <a:cs typeface="+mn-cs"/>
                        </a:rPr>
                        <a:t>Werkgevers die tijdelijk geen werk kunnen verschaffen aan hun werknemers, door een vermindering van de omzet, de productie, het cliënteel of het aantal bestellingen wegens het coronavirus, kunnen onder bepaalde voorwaarden een beroep doen op dit systeem.</a:t>
                      </a:r>
                      <a:endParaRPr lang="en-US" sz="1600" b="0" i="0" u="none" strike="noStrike" kern="1200" cap="none" spc="0" baseline="0" dirty="0">
                        <a:ln>
                          <a:noFill/>
                        </a:ln>
                        <a:solidFill>
                          <a:srgbClr val="545454"/>
                        </a:solidFill>
                        <a:uFillTx/>
                        <a:latin typeface="Flanders Art Sans"/>
                        <a:ea typeface="+mn-ea"/>
                        <a:cs typeface="+mn-cs"/>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10001"/>
                  </a:ext>
                </a:extLst>
              </a:tr>
              <a:tr h="518618">
                <a:tc>
                  <a:txBody>
                    <a:bodyPr/>
                    <a:lstStyle/>
                    <a:p>
                      <a:pPr marL="0" algn="l" defTabSz="457200" rtl="0" eaLnBrk="1" latinLnBrk="0" hangingPunct="1"/>
                      <a:r>
                        <a:rPr lang="nl-BE" sz="1800" b="0" i="0" u="none" strike="noStrike" kern="1200" cap="none" spc="0" baseline="0" dirty="0">
                          <a:ln>
                            <a:noFill/>
                          </a:ln>
                          <a:solidFill>
                            <a:srgbClr val="545454"/>
                          </a:solidFill>
                          <a:uFillTx/>
                          <a:latin typeface="Flanders Art Sans"/>
                          <a:ea typeface="+mn-ea"/>
                          <a:cs typeface="+mn-cs"/>
                        </a:rPr>
                        <a:t>wie</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600" b="0" i="0" u="none" strike="noStrike" kern="1200" cap="none" spc="0" baseline="0" dirty="0">
                          <a:ln>
                            <a:noFill/>
                          </a:ln>
                          <a:solidFill>
                            <a:srgbClr val="545454"/>
                          </a:solidFill>
                          <a:uFillTx/>
                          <a:latin typeface="Flanders Art Sans"/>
                          <a:ea typeface="+mn-ea"/>
                          <a:cs typeface="+mn-cs"/>
                        </a:rPr>
                        <a:t>Ondernemingen die sinds 1 september niet meer van de ‘Tijdelijke werkloosheid wegens overmacht’ gebruik kunnen maken.</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3413927059"/>
                  </a:ext>
                </a:extLst>
              </a:tr>
              <a:tr h="518618">
                <a:tc>
                  <a:txBody>
                    <a:bodyPr/>
                    <a:lstStyle/>
                    <a:p>
                      <a:pPr marL="0" algn="l" defTabSz="457200" rtl="0" eaLnBrk="1" latinLnBrk="0" hangingPunct="1"/>
                      <a:r>
                        <a:rPr lang="nl-BE" sz="1800" b="0" i="0" u="none" strike="noStrike" kern="1200" cap="none" spc="0" baseline="0" dirty="0">
                          <a:ln>
                            <a:noFill/>
                          </a:ln>
                          <a:solidFill>
                            <a:srgbClr val="545454"/>
                          </a:solidFill>
                          <a:uFillTx/>
                          <a:latin typeface="Flanders Art Sans"/>
                          <a:ea typeface="+mn-ea"/>
                          <a:cs typeface="+mn-cs"/>
                        </a:rPr>
                        <a:t>versoepeling</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600" b="0" i="0" u="none" strike="noStrike" kern="1200" cap="none" spc="0" baseline="0" dirty="0">
                          <a:ln>
                            <a:noFill/>
                          </a:ln>
                          <a:solidFill>
                            <a:srgbClr val="545454"/>
                          </a:solidFill>
                          <a:uFillTx/>
                          <a:latin typeface="Flanders Art Sans"/>
                          <a:ea typeface="+mn-ea"/>
                          <a:cs typeface="+mn-cs"/>
                        </a:rPr>
                        <a:t>Termijnen van volledige schorsing/gedeeltelijke arbeid zijn verlengd</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2588084580"/>
                  </a:ext>
                </a:extLst>
              </a:tr>
              <a:tr h="518618">
                <a:tc>
                  <a:txBody>
                    <a:bodyPr/>
                    <a:lstStyle/>
                    <a:p>
                      <a:pPr marL="0" algn="l" defTabSz="457200" rtl="0" eaLnBrk="1" latinLnBrk="0" hangingPunct="1"/>
                      <a:r>
                        <a:rPr lang="nl-BE" sz="1800" kern="1200" dirty="0">
                          <a:solidFill>
                            <a:srgbClr val="545454"/>
                          </a:solidFill>
                          <a:latin typeface="Flanders Art Sans"/>
                          <a:ea typeface="+mn-ea"/>
                          <a:cs typeface="+mn-cs"/>
                        </a:rPr>
                        <a:t>bedrag</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600" b="0" i="0" u="none" strike="noStrike" kern="1200" cap="none" spc="0" baseline="0" dirty="0">
                          <a:ln>
                            <a:noFill/>
                          </a:ln>
                          <a:solidFill>
                            <a:srgbClr val="545454"/>
                          </a:solidFill>
                          <a:uFillTx/>
                          <a:latin typeface="Flanders Art Sans"/>
                          <a:ea typeface="+mn-ea"/>
                          <a:cs typeface="+mn-cs"/>
                        </a:rPr>
                        <a:t>Arbeiders/bedienden genieten van een verhoogde RVA-uitkering - 70% van hun begrensd gemiddeld loon – max € 2.754,76 per maand</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1680288220"/>
                  </a:ext>
                </a:extLst>
              </a:tr>
              <a:tr h="518618">
                <a:tc>
                  <a:txBody>
                    <a:bodyPr/>
                    <a:lstStyle/>
                    <a:p>
                      <a:pPr marL="0" algn="l" defTabSz="457200" rtl="0" eaLnBrk="1" latinLnBrk="0" hangingPunct="1"/>
                      <a:r>
                        <a:rPr lang="nl-BE" sz="1800" kern="1200" dirty="0">
                          <a:solidFill>
                            <a:srgbClr val="545454"/>
                          </a:solidFill>
                          <a:latin typeface="Flanders Art Sans"/>
                          <a:ea typeface="+mn-ea"/>
                          <a:cs typeface="+mn-cs"/>
                        </a:rPr>
                        <a:t>aanvraag</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nl-BE" sz="1600" b="0" i="0" u="none" strike="noStrike" kern="1200" cap="none" spc="0" baseline="0" dirty="0">
                        <a:ln>
                          <a:noFill/>
                        </a:ln>
                        <a:solidFill>
                          <a:srgbClr val="545454"/>
                        </a:solidFill>
                        <a:uFillTx/>
                        <a:latin typeface="Flanders Art Sans"/>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l-BE" sz="1600" b="0" i="0" u="none" strike="noStrike" kern="1200" cap="none" spc="0" baseline="0" dirty="0">
                          <a:ln>
                            <a:noFill/>
                          </a:ln>
                          <a:solidFill>
                            <a:srgbClr val="545454"/>
                          </a:solidFill>
                          <a:uFillTx/>
                          <a:latin typeface="Flanders Art Sans"/>
                          <a:ea typeface="+mn-ea"/>
                          <a:cs typeface="+mn-cs"/>
                        </a:rPr>
                        <a:t>vanaf 1 september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BE" sz="1600" b="0" i="0" u="none" strike="noStrike" kern="1200" cap="none" spc="0" baseline="0" dirty="0">
                        <a:ln>
                          <a:noFill/>
                        </a:ln>
                        <a:solidFill>
                          <a:srgbClr val="545454"/>
                        </a:solidFill>
                        <a:uFillTx/>
                        <a:latin typeface="Flanders Art Sans"/>
                        <a:ea typeface="+mn-ea"/>
                        <a:cs typeface="+mn-cs"/>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673082749"/>
                  </a:ext>
                </a:extLst>
              </a:tr>
            </a:tbl>
          </a:graphicData>
        </a:graphic>
      </p:graphicFrame>
    </p:spTree>
    <p:extLst>
      <p:ext uri="{BB962C8B-B14F-4D97-AF65-F5344CB8AC3E}">
        <p14:creationId xmlns:p14="http://schemas.microsoft.com/office/powerpoint/2010/main" val="2482405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D531BBE-0E46-4590-9305-359919C275E3}"/>
              </a:ext>
            </a:extLst>
          </p:cNvPr>
          <p:cNvSpPr>
            <a:spLocks noGrp="1"/>
          </p:cNvSpPr>
          <p:nvPr>
            <p:ph type="title"/>
          </p:nvPr>
        </p:nvSpPr>
        <p:spPr>
          <a:xfrm>
            <a:off x="4418177" y="1452320"/>
            <a:ext cx="2719572" cy="584775"/>
          </a:xfrm>
        </p:spPr>
        <p:txBody>
          <a:bodyPr/>
          <a:lstStyle/>
          <a:p>
            <a:r>
              <a:rPr lang="nl-BE" sz="4000" dirty="0"/>
              <a:t>Maatregelen</a:t>
            </a:r>
          </a:p>
        </p:txBody>
      </p:sp>
      <p:sp>
        <p:nvSpPr>
          <p:cNvPr id="3" name="Titel 4">
            <a:extLst>
              <a:ext uri="{FF2B5EF4-FFF2-40B4-BE49-F238E27FC236}">
                <a16:creationId xmlns:a16="http://schemas.microsoft.com/office/drawing/2014/main" id="{ACF10849-37FA-4FE5-A4EE-C2A2D1F3F925}"/>
              </a:ext>
            </a:extLst>
          </p:cNvPr>
          <p:cNvSpPr txBox="1">
            <a:spLocks/>
          </p:cNvSpPr>
          <p:nvPr/>
        </p:nvSpPr>
        <p:spPr>
          <a:xfrm>
            <a:off x="4418177" y="2189495"/>
            <a:ext cx="3821797" cy="584775"/>
          </a:xfrm>
          <a:prstGeom prst="rect">
            <a:avLst/>
          </a:prstGeom>
          <a:solidFill>
            <a:srgbClr val="009B48"/>
          </a:solidFill>
        </p:spPr>
        <p:txBody>
          <a:bodyPr wrap="none" lIns="72000" tIns="0" rIns="72000" bIns="0">
            <a:spAutoFit/>
          </a:bodyPr>
          <a:lstStyle>
            <a:lvl1pPr algn="l" defTabSz="914400" rtl="0" eaLnBrk="1" latinLnBrk="0" hangingPunct="1">
              <a:lnSpc>
                <a:spcPct val="95000"/>
              </a:lnSpc>
              <a:spcBef>
                <a:spcPct val="0"/>
              </a:spcBef>
              <a:buNone/>
              <a:defRPr sz="4500" b="1" kern="1200">
                <a:solidFill>
                  <a:schemeClr val="bg1"/>
                </a:solidFill>
                <a:latin typeface="+mj-lt"/>
                <a:ea typeface="+mj-ea"/>
                <a:cs typeface="+mj-cs"/>
              </a:defRPr>
            </a:lvl1pPr>
          </a:lstStyle>
          <a:p>
            <a:r>
              <a:rPr lang="nl-BE" sz="4000" dirty="0"/>
              <a:t>voor zelfstandigen</a:t>
            </a:r>
          </a:p>
        </p:txBody>
      </p:sp>
      <p:sp>
        <p:nvSpPr>
          <p:cNvPr id="2" name="Titel 4">
            <a:extLst>
              <a:ext uri="{FF2B5EF4-FFF2-40B4-BE49-F238E27FC236}">
                <a16:creationId xmlns:a16="http://schemas.microsoft.com/office/drawing/2014/main" id="{CCBBE268-939D-4864-80EC-3AA8C242745B}"/>
              </a:ext>
            </a:extLst>
          </p:cNvPr>
          <p:cNvSpPr txBox="1">
            <a:spLocks/>
          </p:cNvSpPr>
          <p:nvPr/>
        </p:nvSpPr>
        <p:spPr>
          <a:xfrm>
            <a:off x="4418176" y="2926670"/>
            <a:ext cx="4389068" cy="584775"/>
          </a:xfrm>
          <a:prstGeom prst="rect">
            <a:avLst/>
          </a:prstGeom>
          <a:solidFill>
            <a:srgbClr val="009B48"/>
          </a:solidFill>
        </p:spPr>
        <p:txBody>
          <a:bodyPr wrap="none" lIns="72000" tIns="0" rIns="72000" bIns="0">
            <a:spAutoFit/>
          </a:bodyPr>
          <a:lstStyle>
            <a:lvl1pPr algn="l" defTabSz="914400" rtl="0" eaLnBrk="1" latinLnBrk="0" hangingPunct="1">
              <a:lnSpc>
                <a:spcPct val="95000"/>
              </a:lnSpc>
              <a:spcBef>
                <a:spcPct val="0"/>
              </a:spcBef>
              <a:buNone/>
              <a:defRPr sz="4500" b="1" kern="1200">
                <a:solidFill>
                  <a:schemeClr val="bg1"/>
                </a:solidFill>
                <a:latin typeface="+mj-lt"/>
                <a:ea typeface="+mj-ea"/>
                <a:cs typeface="+mj-cs"/>
              </a:defRPr>
            </a:lvl1pPr>
          </a:lstStyle>
          <a:p>
            <a:r>
              <a:rPr lang="nl-BE" sz="4000" dirty="0" err="1"/>
              <a:t>mbt</a:t>
            </a:r>
            <a:r>
              <a:rPr lang="nl-BE" sz="4000" dirty="0"/>
              <a:t> eigen inkomsten</a:t>
            </a:r>
          </a:p>
        </p:txBody>
      </p:sp>
    </p:spTree>
    <p:extLst>
      <p:ext uri="{BB962C8B-B14F-4D97-AF65-F5344CB8AC3E}">
        <p14:creationId xmlns:p14="http://schemas.microsoft.com/office/powerpoint/2010/main" val="641818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ijdelijke aanduiding voor inhoud 4">
            <a:extLst>
              <a:ext uri="{FF2B5EF4-FFF2-40B4-BE49-F238E27FC236}">
                <a16:creationId xmlns:a16="http://schemas.microsoft.com/office/drawing/2014/main" id="{8E142C69-2707-447A-B772-B02F8F659F13}"/>
              </a:ext>
            </a:extLst>
          </p:cNvPr>
          <p:cNvGraphicFramePr>
            <a:graphicFrameLocks/>
          </p:cNvGraphicFramePr>
          <p:nvPr>
            <p:extLst>
              <p:ext uri="{D42A27DB-BD31-4B8C-83A1-F6EECF244321}">
                <p14:modId xmlns:p14="http://schemas.microsoft.com/office/powerpoint/2010/main" val="1658060869"/>
              </p:ext>
            </p:extLst>
          </p:nvPr>
        </p:nvGraphicFramePr>
        <p:xfrm>
          <a:off x="234176" y="323385"/>
          <a:ext cx="8668216" cy="4145912"/>
        </p:xfrm>
        <a:graphic>
          <a:graphicData uri="http://schemas.openxmlformats.org/drawingml/2006/table">
            <a:tbl>
              <a:tblPr firstRow="1" bandRow="1">
                <a:tableStyleId>{2D5ABB26-0587-4C30-8999-92F81FD0307C}</a:tableStyleId>
              </a:tblPr>
              <a:tblGrid>
                <a:gridCol w="2167609">
                  <a:extLst>
                    <a:ext uri="{9D8B030D-6E8A-4147-A177-3AD203B41FA5}">
                      <a16:colId xmlns:a16="http://schemas.microsoft.com/office/drawing/2014/main" val="20000"/>
                    </a:ext>
                  </a:extLst>
                </a:gridCol>
                <a:gridCol w="6500607">
                  <a:extLst>
                    <a:ext uri="{9D8B030D-6E8A-4147-A177-3AD203B41FA5}">
                      <a16:colId xmlns:a16="http://schemas.microsoft.com/office/drawing/2014/main" val="20001"/>
                    </a:ext>
                  </a:extLst>
                </a:gridCol>
              </a:tblGrid>
              <a:tr h="557298">
                <a:tc>
                  <a:txBody>
                    <a:bodyPr/>
                    <a:lstStyle/>
                    <a:p>
                      <a:endParaRPr lang="nl-BE" sz="1600" b="1">
                        <a:latin typeface="FlandersArtSerif-Regular" panose="00000500000000000000" pitchFamily="2" charset="0"/>
                      </a:endParaRP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ysDot"/>
                      <a:round/>
                      <a:headEnd type="none" w="med" len="med"/>
                      <a:tailEnd type="none" w="med" len="med"/>
                    </a:lnB>
                    <a:solidFill>
                      <a:srgbClr val="F4FBF7"/>
                    </a:solidFill>
                  </a:tcPr>
                </a:tc>
                <a:tc>
                  <a:txBody>
                    <a:bodyPr/>
                    <a:lstStyle/>
                    <a:p>
                      <a:pPr marL="0" algn="ctr" defTabSz="457200" rtl="0" eaLnBrk="1" latinLnBrk="0" hangingPunct="1"/>
                      <a:r>
                        <a:rPr lang="nl-BE" sz="2100" b="0" i="0" u="none" strike="noStrike" kern="1200" cap="none" spc="0" baseline="0" dirty="0">
                          <a:ln>
                            <a:noFill/>
                          </a:ln>
                          <a:solidFill>
                            <a:srgbClr val="545454"/>
                          </a:solidFill>
                          <a:uFillTx/>
                          <a:latin typeface="Flanders Art Sans"/>
                          <a:ea typeface="+mn-ea"/>
                          <a:cs typeface="+mn-cs"/>
                          <a:sym typeface="Calibri"/>
                        </a:rPr>
                        <a:t>Overbruggingsrecht</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ysDot"/>
                      <a:round/>
                      <a:headEnd type="none" w="med" len="med"/>
                      <a:tailEnd type="none" w="med" len="med"/>
                    </a:lnB>
                    <a:solidFill>
                      <a:srgbClr val="F4FBF7"/>
                    </a:solidFill>
                  </a:tcPr>
                </a:tc>
                <a:extLst>
                  <a:ext uri="{0D108BD9-81ED-4DB2-BD59-A6C34878D82A}">
                    <a16:rowId xmlns:a16="http://schemas.microsoft.com/office/drawing/2014/main" val="221650886"/>
                  </a:ext>
                </a:extLst>
              </a:tr>
              <a:tr h="967334">
                <a:tc>
                  <a:txBody>
                    <a:bodyPr/>
                    <a:lstStyle/>
                    <a:p>
                      <a:pPr marL="0" algn="l" defTabSz="457200" rtl="0" eaLnBrk="1" latinLnBrk="0" hangingPunct="1"/>
                      <a:r>
                        <a:rPr lang="nl-BE" sz="1800" kern="1200" dirty="0">
                          <a:solidFill>
                            <a:srgbClr val="545454"/>
                          </a:solidFill>
                          <a:latin typeface="Flanders Art Sans"/>
                          <a:ea typeface="+mn-ea"/>
                          <a:cs typeface="+mn-cs"/>
                        </a:rPr>
                        <a:t>wat</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600" b="0" i="0" u="none" strike="noStrike" kern="1200" cap="none" spc="0" baseline="0" dirty="0">
                          <a:ln>
                            <a:noFill/>
                          </a:ln>
                          <a:solidFill>
                            <a:srgbClr val="545454"/>
                          </a:solidFill>
                          <a:uFillTx/>
                          <a:latin typeface="Flanders Art Sans"/>
                          <a:ea typeface="+mn-ea"/>
                          <a:cs typeface="+mn-cs"/>
                        </a:rPr>
                        <a:t>zelfstandigen die hun activiteit </a:t>
                      </a:r>
                      <a:r>
                        <a:rPr lang="nl-NL" sz="1600" b="1" i="0" u="none" strike="noStrike" kern="1200" cap="none" spc="0" baseline="0" dirty="0">
                          <a:ln>
                            <a:noFill/>
                          </a:ln>
                          <a:solidFill>
                            <a:srgbClr val="545454"/>
                          </a:solidFill>
                          <a:uFillTx/>
                          <a:latin typeface="Flanders Art Sans"/>
                          <a:ea typeface="+mn-ea"/>
                          <a:cs typeface="+mn-cs"/>
                        </a:rPr>
                        <a:t>verplicht</a:t>
                      </a:r>
                      <a:r>
                        <a:rPr lang="nl-NL" sz="1600" b="0" i="0" u="none" strike="noStrike" kern="1200" cap="none" spc="0" baseline="0" dirty="0">
                          <a:ln>
                            <a:noFill/>
                          </a:ln>
                          <a:solidFill>
                            <a:srgbClr val="545454"/>
                          </a:solidFill>
                          <a:uFillTx/>
                          <a:latin typeface="Flanders Art Sans"/>
                          <a:ea typeface="+mn-ea"/>
                          <a:cs typeface="+mn-cs"/>
                        </a:rPr>
                        <a:t> moesten sluiten of </a:t>
                      </a:r>
                      <a:r>
                        <a:rPr lang="nl-NL" sz="1600" b="1" i="0" u="none" strike="noStrike" kern="1200" cap="none" spc="0" baseline="0" dirty="0">
                          <a:ln>
                            <a:noFill/>
                          </a:ln>
                          <a:solidFill>
                            <a:srgbClr val="545454"/>
                          </a:solidFill>
                          <a:uFillTx/>
                          <a:latin typeface="Flanders Art Sans"/>
                          <a:ea typeface="+mn-ea"/>
                          <a:cs typeface="+mn-cs"/>
                        </a:rPr>
                        <a:t>minstens 7 opeenvolgende kalenderdagen </a:t>
                      </a:r>
                      <a:r>
                        <a:rPr lang="nl-NL" sz="1600" b="0" i="0" u="none" strike="noStrike" kern="1200" cap="none" spc="0" baseline="0" dirty="0">
                          <a:ln>
                            <a:noFill/>
                          </a:ln>
                          <a:solidFill>
                            <a:srgbClr val="545454"/>
                          </a:solidFill>
                          <a:uFillTx/>
                          <a:latin typeface="Flanders Art Sans"/>
                          <a:ea typeface="+mn-ea"/>
                          <a:cs typeface="+mn-cs"/>
                        </a:rPr>
                        <a:t>volledig onderbreken ingevolge de coronacrisis, hebben recht op een financiële uitkering</a:t>
                      </a:r>
                      <a:endParaRPr lang="en-US" sz="1600" b="0" i="0" u="none" strike="noStrike" kern="1200" cap="none" spc="0" baseline="0" dirty="0">
                        <a:ln>
                          <a:noFill/>
                        </a:ln>
                        <a:solidFill>
                          <a:srgbClr val="545454"/>
                        </a:solidFill>
                        <a:uFillTx/>
                        <a:latin typeface="Flanders Art Sans"/>
                        <a:ea typeface="+mn-ea"/>
                        <a:cs typeface="+mn-cs"/>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10001"/>
                  </a:ext>
                </a:extLst>
              </a:tr>
              <a:tr h="518618">
                <a:tc>
                  <a:txBody>
                    <a:bodyPr/>
                    <a:lstStyle/>
                    <a:p>
                      <a:pPr marL="0" algn="l" defTabSz="457200" rtl="0" eaLnBrk="1" latinLnBrk="0" hangingPunct="1"/>
                      <a:r>
                        <a:rPr lang="nl-BE" sz="1800" kern="1200" dirty="0">
                          <a:solidFill>
                            <a:srgbClr val="545454"/>
                          </a:solidFill>
                          <a:latin typeface="Flanders Art Sans"/>
                          <a:ea typeface="+mn-ea"/>
                          <a:cs typeface="+mn-cs"/>
                        </a:rPr>
                        <a:t>bedrag</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600" b="0" i="0" u="none" strike="noStrike" kern="1200" cap="none" spc="0" baseline="0" dirty="0">
                          <a:ln>
                            <a:noFill/>
                          </a:ln>
                          <a:solidFill>
                            <a:srgbClr val="545454"/>
                          </a:solidFill>
                          <a:uFillTx/>
                          <a:latin typeface="Flanders Art Sans"/>
                          <a:ea typeface="+mn-ea"/>
                          <a:cs typeface="+mn-cs"/>
                        </a:rPr>
                        <a:t>de maandelijkse uitkering verschilt in functie van de gezinslast:</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1600" b="0" i="0" u="none" strike="noStrike" kern="1200" cap="none" spc="0" baseline="0" dirty="0">
                          <a:ln>
                            <a:noFill/>
                          </a:ln>
                          <a:solidFill>
                            <a:srgbClr val="545454"/>
                          </a:solidFill>
                          <a:uFillTx/>
                          <a:latin typeface="Flanders Art Sans"/>
                          <a:ea typeface="+mn-ea"/>
                          <a:cs typeface="+mn-cs"/>
                        </a:rPr>
                        <a:t>- volledige uitkering: met gezinslast € 1.614,10 - zonder gezinslast € 1.291,69</a:t>
                      </a:r>
                      <a:br>
                        <a:rPr lang="nl-NL" sz="1600" b="0" i="0" u="none" strike="noStrike" kern="1200" cap="none" spc="0" baseline="0" dirty="0">
                          <a:ln>
                            <a:noFill/>
                          </a:ln>
                          <a:solidFill>
                            <a:srgbClr val="545454"/>
                          </a:solidFill>
                          <a:uFillTx/>
                          <a:latin typeface="Flanders Art Sans"/>
                          <a:ea typeface="+mn-ea"/>
                          <a:cs typeface="+mn-cs"/>
                        </a:rPr>
                      </a:br>
                      <a:r>
                        <a:rPr lang="nl-NL" sz="1600" b="0" i="0" u="none" strike="noStrike" kern="1200" cap="none" spc="0" baseline="0" dirty="0">
                          <a:ln>
                            <a:noFill/>
                          </a:ln>
                          <a:solidFill>
                            <a:srgbClr val="545454"/>
                          </a:solidFill>
                          <a:uFillTx/>
                          <a:latin typeface="Flanders Art Sans"/>
                          <a:ea typeface="+mn-ea"/>
                          <a:cs typeface="+mn-cs"/>
                        </a:rPr>
                        <a:t>- gedeeltelijke uitkering: met gezinslast € 807,05 - zonder gezinslast € 645,85</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2588084580"/>
                  </a:ext>
                </a:extLst>
              </a:tr>
              <a:tr h="518618">
                <a:tc>
                  <a:txBody>
                    <a:bodyPr/>
                    <a:lstStyle/>
                    <a:p>
                      <a:pPr marL="0" algn="l" defTabSz="457200" rtl="0" eaLnBrk="1" latinLnBrk="0" hangingPunct="1"/>
                      <a:r>
                        <a:rPr lang="nl-BE" sz="1800" kern="1200" dirty="0">
                          <a:solidFill>
                            <a:srgbClr val="545454"/>
                          </a:solidFill>
                          <a:latin typeface="Flanders Art Sans"/>
                          <a:ea typeface="+mn-ea"/>
                          <a:cs typeface="+mn-cs"/>
                        </a:rPr>
                        <a:t>voor wie</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BE" sz="1600" b="0" i="0" u="sng" strike="noStrike" kern="1200" cap="none" spc="0" baseline="0" dirty="0">
                          <a:ln>
                            <a:noFill/>
                          </a:ln>
                          <a:solidFill>
                            <a:srgbClr val="545454"/>
                          </a:solidFill>
                          <a:uFillTx/>
                          <a:latin typeface="Flanders Art Sans"/>
                          <a:ea typeface="+mn-ea"/>
                          <a:cs typeface="+mn-cs"/>
                        </a:rPr>
                        <a:t>Uitbreiding sinds 1 september tot eind 2020</a:t>
                      </a:r>
                      <a:r>
                        <a:rPr lang="nl-BE" sz="1600" b="0" i="0" u="none" strike="noStrike" kern="1200" cap="none" spc="0" baseline="0" dirty="0">
                          <a:ln>
                            <a:noFill/>
                          </a:ln>
                          <a:solidFill>
                            <a:srgbClr val="545454"/>
                          </a:solidFill>
                          <a:uFillTx/>
                          <a:latin typeface="Flanders Art Sans"/>
                          <a:ea typeface="+mn-ea"/>
                          <a:cs typeface="+mn-cs"/>
                        </a:rPr>
                        <a:t> voor:</a:t>
                      </a:r>
                      <a:br>
                        <a:rPr lang="nl-BE" sz="1600" b="0" i="0" u="none" strike="noStrike" kern="1200" cap="none" spc="0" baseline="0" dirty="0">
                          <a:ln>
                            <a:noFill/>
                          </a:ln>
                          <a:solidFill>
                            <a:srgbClr val="545454"/>
                          </a:solidFill>
                          <a:uFillTx/>
                          <a:latin typeface="Flanders Art Sans"/>
                          <a:ea typeface="+mn-ea"/>
                          <a:cs typeface="+mn-cs"/>
                        </a:rPr>
                      </a:br>
                      <a:r>
                        <a:rPr lang="nl-BE" sz="1600" b="0" i="0" u="none" strike="noStrike" kern="1200" cap="none" spc="0" baseline="0" dirty="0">
                          <a:ln>
                            <a:noFill/>
                          </a:ln>
                          <a:solidFill>
                            <a:srgbClr val="545454"/>
                          </a:solidFill>
                          <a:uFillTx/>
                          <a:latin typeface="Flanders Art Sans"/>
                          <a:ea typeface="+mn-ea"/>
                          <a:cs typeface="+mn-cs"/>
                        </a:rPr>
                        <a:t>zelfstandigen in hoofd- en bijberoep, die: </a:t>
                      </a:r>
                    </a:p>
                    <a:p>
                      <a:pPr marL="0" marR="0" lvl="0" indent="0" algn="l" defTabSz="457200" rtl="0" eaLnBrk="1" fontAlgn="auto" latinLnBrk="0" hangingPunct="1">
                        <a:lnSpc>
                          <a:spcPct val="100000"/>
                        </a:lnSpc>
                        <a:spcBef>
                          <a:spcPts val="0"/>
                        </a:spcBef>
                        <a:spcAft>
                          <a:spcPts val="0"/>
                        </a:spcAft>
                        <a:buClrTx/>
                        <a:buSzTx/>
                        <a:buFontTx/>
                        <a:buNone/>
                        <a:tabLst/>
                        <a:defRPr/>
                      </a:pPr>
                      <a:r>
                        <a:rPr lang="nl-BE" sz="1600" b="0" i="0" u="none" strike="noStrike" kern="1200" cap="none" spc="0" baseline="0" dirty="0">
                          <a:ln>
                            <a:noFill/>
                          </a:ln>
                          <a:solidFill>
                            <a:srgbClr val="545454"/>
                          </a:solidFill>
                          <a:uFillTx/>
                          <a:latin typeface="Flanders Art Sans"/>
                          <a:ea typeface="+mn-ea"/>
                          <a:cs typeface="+mn-cs"/>
                        </a:rPr>
                        <a:t>- </a:t>
                      </a:r>
                      <a:r>
                        <a:rPr lang="nl-BE" sz="1600" b="1" i="0" u="none" strike="noStrike" kern="1200" cap="none" spc="0" baseline="0" dirty="0">
                          <a:ln>
                            <a:noFill/>
                          </a:ln>
                          <a:solidFill>
                            <a:srgbClr val="545454"/>
                          </a:solidFill>
                          <a:uFillTx/>
                          <a:latin typeface="Flanders Art Sans"/>
                          <a:ea typeface="+mn-ea"/>
                          <a:cs typeface="+mn-cs"/>
                        </a:rPr>
                        <a:t>verplicht</a:t>
                      </a:r>
                      <a:r>
                        <a:rPr lang="nl-BE" sz="1600" b="0" i="0" u="none" strike="noStrike" kern="1200" cap="none" spc="0" baseline="0" dirty="0">
                          <a:ln>
                            <a:noFill/>
                          </a:ln>
                          <a:solidFill>
                            <a:srgbClr val="545454"/>
                          </a:solidFill>
                          <a:uFillTx/>
                          <a:latin typeface="Flanders Art Sans"/>
                          <a:ea typeface="+mn-ea"/>
                          <a:cs typeface="+mn-cs"/>
                        </a:rPr>
                        <a:t> volledig of gedeeltelijk moeten </a:t>
                      </a:r>
                      <a:r>
                        <a:rPr lang="nl-BE" sz="1600" b="1" i="0" u="none" strike="noStrike" kern="1200" cap="none" spc="0" baseline="0" dirty="0">
                          <a:ln>
                            <a:noFill/>
                          </a:ln>
                          <a:solidFill>
                            <a:srgbClr val="545454"/>
                          </a:solidFill>
                          <a:uFillTx/>
                          <a:latin typeface="Flanders Art Sans"/>
                          <a:ea typeface="+mn-ea"/>
                          <a:cs typeface="+mn-cs"/>
                        </a:rPr>
                        <a:t>sluiten</a:t>
                      </a:r>
                      <a:r>
                        <a:rPr lang="nl-BE" sz="1600" b="0" i="0" u="none" strike="noStrike" kern="1200" cap="none" spc="0" baseline="0" dirty="0">
                          <a:ln>
                            <a:noFill/>
                          </a:ln>
                          <a:solidFill>
                            <a:srgbClr val="545454"/>
                          </a:solidFill>
                          <a:uFillTx/>
                          <a:latin typeface="Flanders Art Sans"/>
                          <a:ea typeface="+mn-ea"/>
                          <a:cs typeface="+mn-cs"/>
                        </a:rPr>
                        <a:t> door de Nationale Veiligheidsraad ofwel </a:t>
                      </a:r>
                      <a:br>
                        <a:rPr lang="nl-BE" sz="1600" b="0" i="0" u="none" strike="noStrike" kern="1200" cap="none" spc="0" baseline="0" dirty="0">
                          <a:ln>
                            <a:noFill/>
                          </a:ln>
                          <a:solidFill>
                            <a:srgbClr val="545454"/>
                          </a:solidFill>
                          <a:uFillTx/>
                          <a:latin typeface="Flanders Art Sans"/>
                          <a:ea typeface="+mn-ea"/>
                          <a:cs typeface="+mn-cs"/>
                        </a:rPr>
                      </a:br>
                      <a:r>
                        <a:rPr lang="nl-BE" sz="1600" b="0" i="0" u="none" strike="noStrike" kern="1200" cap="none" spc="0" baseline="0" dirty="0">
                          <a:ln>
                            <a:noFill/>
                          </a:ln>
                          <a:solidFill>
                            <a:srgbClr val="545454"/>
                          </a:solidFill>
                          <a:uFillTx/>
                          <a:latin typeface="Flanders Art Sans"/>
                          <a:ea typeface="+mn-ea"/>
                          <a:cs typeface="+mn-cs"/>
                        </a:rPr>
                        <a:t>- </a:t>
                      </a:r>
                      <a:r>
                        <a:rPr lang="nl-BE" sz="1600" b="1" i="0" u="none" strike="noStrike" kern="1200" cap="none" spc="0" baseline="0" dirty="0">
                          <a:ln>
                            <a:noFill/>
                          </a:ln>
                          <a:solidFill>
                            <a:srgbClr val="545454"/>
                          </a:solidFill>
                          <a:uFillTx/>
                          <a:latin typeface="Flanders Art Sans"/>
                          <a:ea typeface="+mn-ea"/>
                          <a:cs typeface="+mn-cs"/>
                        </a:rPr>
                        <a:t>niet verplicht moeten sluiten </a:t>
                      </a:r>
                      <a:r>
                        <a:rPr lang="nl-BE" sz="1600" b="0" i="0" u="none" strike="noStrike" kern="1200" cap="none" spc="0" baseline="0" dirty="0">
                          <a:ln>
                            <a:noFill/>
                          </a:ln>
                          <a:solidFill>
                            <a:srgbClr val="545454"/>
                          </a:solidFill>
                          <a:uFillTx/>
                          <a:latin typeface="Flanders Art Sans"/>
                          <a:ea typeface="+mn-ea"/>
                          <a:cs typeface="+mn-cs"/>
                        </a:rPr>
                        <a:t>maar gedwongen zijn om </a:t>
                      </a:r>
                      <a:r>
                        <a:rPr lang="nl-BE" sz="1600" b="1" i="0" u="none" strike="noStrike" kern="1200" cap="none" spc="0" baseline="0" dirty="0">
                          <a:ln>
                            <a:noFill/>
                          </a:ln>
                          <a:solidFill>
                            <a:srgbClr val="545454"/>
                          </a:solidFill>
                          <a:uFillTx/>
                          <a:latin typeface="Flanders Art Sans"/>
                          <a:ea typeface="+mn-ea"/>
                          <a:cs typeface="+mn-cs"/>
                        </a:rPr>
                        <a:t>volledig of gedeeltelijk te sluiten</a:t>
                      </a:r>
                      <a:r>
                        <a:rPr lang="nl-BE" sz="1600" b="0" i="0" u="none" strike="noStrike" kern="1200" cap="none" spc="0" baseline="0" dirty="0">
                          <a:ln>
                            <a:noFill/>
                          </a:ln>
                          <a:solidFill>
                            <a:srgbClr val="545454"/>
                          </a:solidFill>
                          <a:uFillTx/>
                          <a:latin typeface="Flanders Art Sans"/>
                          <a:ea typeface="+mn-ea"/>
                          <a:cs typeface="+mn-cs"/>
                        </a:rPr>
                        <a:t> omdat ze </a:t>
                      </a:r>
                      <a:r>
                        <a:rPr lang="nl-BE" sz="1600" b="1" i="0" u="none" strike="noStrike" kern="1200" cap="none" spc="0" baseline="0" dirty="0">
                          <a:ln>
                            <a:noFill/>
                          </a:ln>
                          <a:solidFill>
                            <a:srgbClr val="545454"/>
                          </a:solidFill>
                          <a:uFillTx/>
                          <a:latin typeface="Flanders Art Sans"/>
                          <a:ea typeface="+mn-ea"/>
                          <a:cs typeface="+mn-cs"/>
                        </a:rPr>
                        <a:t>afhankelijk</a:t>
                      </a:r>
                      <a:r>
                        <a:rPr lang="nl-BE" sz="1600" b="0" i="0" u="none" strike="noStrike" kern="1200" cap="none" spc="0" baseline="0" dirty="0">
                          <a:ln>
                            <a:noFill/>
                          </a:ln>
                          <a:solidFill>
                            <a:srgbClr val="545454"/>
                          </a:solidFill>
                          <a:uFillTx/>
                          <a:latin typeface="Flanders Art Sans"/>
                          <a:ea typeface="+mn-ea"/>
                          <a:cs typeface="+mn-cs"/>
                        </a:rPr>
                        <a:t> zijn van een activiteit die verplicht moet sluiten</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3088938266"/>
                  </a:ext>
                </a:extLst>
              </a:tr>
            </a:tbl>
          </a:graphicData>
        </a:graphic>
      </p:graphicFrame>
    </p:spTree>
    <p:extLst>
      <p:ext uri="{BB962C8B-B14F-4D97-AF65-F5344CB8AC3E}">
        <p14:creationId xmlns:p14="http://schemas.microsoft.com/office/powerpoint/2010/main" val="3870281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ijdelijke aanduiding voor inhoud 4">
            <a:extLst>
              <a:ext uri="{FF2B5EF4-FFF2-40B4-BE49-F238E27FC236}">
                <a16:creationId xmlns:a16="http://schemas.microsoft.com/office/drawing/2014/main" id="{8E142C69-2707-447A-B772-B02F8F659F13}"/>
              </a:ext>
            </a:extLst>
          </p:cNvPr>
          <p:cNvGraphicFramePr>
            <a:graphicFrameLocks/>
          </p:cNvGraphicFramePr>
          <p:nvPr>
            <p:extLst>
              <p:ext uri="{D42A27DB-BD31-4B8C-83A1-F6EECF244321}">
                <p14:modId xmlns:p14="http://schemas.microsoft.com/office/powerpoint/2010/main" val="3472325451"/>
              </p:ext>
            </p:extLst>
          </p:nvPr>
        </p:nvGraphicFramePr>
        <p:xfrm>
          <a:off x="241608" y="329289"/>
          <a:ext cx="8660784" cy="2637669"/>
        </p:xfrm>
        <a:graphic>
          <a:graphicData uri="http://schemas.openxmlformats.org/drawingml/2006/table">
            <a:tbl>
              <a:tblPr firstRow="1" bandRow="1">
                <a:tableStyleId>{2D5ABB26-0587-4C30-8999-92F81FD0307C}</a:tableStyleId>
              </a:tblPr>
              <a:tblGrid>
                <a:gridCol w="2160177">
                  <a:extLst>
                    <a:ext uri="{9D8B030D-6E8A-4147-A177-3AD203B41FA5}">
                      <a16:colId xmlns:a16="http://schemas.microsoft.com/office/drawing/2014/main" val="20000"/>
                    </a:ext>
                  </a:extLst>
                </a:gridCol>
                <a:gridCol w="6500607">
                  <a:extLst>
                    <a:ext uri="{9D8B030D-6E8A-4147-A177-3AD203B41FA5}">
                      <a16:colId xmlns:a16="http://schemas.microsoft.com/office/drawing/2014/main" val="20001"/>
                    </a:ext>
                  </a:extLst>
                </a:gridCol>
              </a:tblGrid>
              <a:tr h="564571">
                <a:tc>
                  <a:txBody>
                    <a:bodyPr/>
                    <a:lstStyle/>
                    <a:p>
                      <a:endParaRPr lang="nl-BE" sz="1600" b="1">
                        <a:latin typeface="FlandersArtSerif-Regular" panose="00000500000000000000" pitchFamily="2" charset="0"/>
                      </a:endParaRP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ysDot"/>
                      <a:round/>
                      <a:headEnd type="none" w="med" len="med"/>
                      <a:tailEnd type="none" w="med" len="med"/>
                    </a:lnB>
                    <a:solidFill>
                      <a:srgbClr val="F4FBF7"/>
                    </a:solidFill>
                  </a:tcPr>
                </a:tc>
                <a:tc>
                  <a:txBody>
                    <a:bodyPr/>
                    <a:lstStyle/>
                    <a:p>
                      <a:pPr marL="0" algn="ctr" defTabSz="457200" rtl="0" eaLnBrk="1" latinLnBrk="0" hangingPunct="1"/>
                      <a:r>
                        <a:rPr lang="nl-BE" sz="2100" b="0" i="0" u="none" strike="noStrike" kern="1200" cap="none" spc="0" baseline="0" dirty="0">
                          <a:ln>
                            <a:noFill/>
                          </a:ln>
                          <a:solidFill>
                            <a:srgbClr val="545454"/>
                          </a:solidFill>
                          <a:uFillTx/>
                          <a:latin typeface="Flanders Art Sans"/>
                          <a:ea typeface="+mn-ea"/>
                          <a:cs typeface="+mn-cs"/>
                          <a:sym typeface="Calibri"/>
                        </a:rPr>
                        <a:t>Overbruggingsrecht</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ysDot"/>
                      <a:round/>
                      <a:headEnd type="none" w="med" len="med"/>
                      <a:tailEnd type="none" w="med" len="med"/>
                    </a:lnB>
                    <a:solidFill>
                      <a:srgbClr val="F4FBF7"/>
                    </a:solidFill>
                  </a:tcPr>
                </a:tc>
                <a:extLst>
                  <a:ext uri="{0D108BD9-81ED-4DB2-BD59-A6C34878D82A}">
                    <a16:rowId xmlns:a16="http://schemas.microsoft.com/office/drawing/2014/main" val="221650886"/>
                  </a:ext>
                </a:extLst>
              </a:tr>
              <a:tr h="518618">
                <a:tc>
                  <a:txBody>
                    <a:bodyPr/>
                    <a:lstStyle/>
                    <a:p>
                      <a:pPr marL="0" algn="l" defTabSz="457200" rtl="0" eaLnBrk="1" latinLnBrk="0" hangingPunct="1"/>
                      <a:r>
                        <a:rPr lang="nl-BE" sz="1800" kern="1200" dirty="0">
                          <a:solidFill>
                            <a:srgbClr val="545454"/>
                          </a:solidFill>
                          <a:latin typeface="Flanders Art Sans"/>
                          <a:ea typeface="+mn-ea"/>
                          <a:cs typeface="+mn-cs"/>
                        </a:rPr>
                        <a:t>looptijd</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600" b="0" i="0" u="none" strike="noStrike" kern="1200" cap="none" spc="0" baseline="0" dirty="0">
                          <a:ln>
                            <a:noFill/>
                          </a:ln>
                          <a:solidFill>
                            <a:srgbClr val="545454"/>
                          </a:solidFill>
                          <a:uFillTx/>
                          <a:latin typeface="Flanders Art Sans"/>
                          <a:ea typeface="+mn-ea"/>
                          <a:cs typeface="+mn-cs"/>
                          <a:sym typeface="Calibri"/>
                        </a:rPr>
                        <a:t>tot eind december 2020</a:t>
                      </a:r>
                      <a:endParaRPr lang="nl-BE" sz="1600" b="0" i="0" u="none" strike="noStrike" kern="1200" cap="none" spc="0" baseline="0" dirty="0">
                        <a:ln>
                          <a:noFill/>
                        </a:ln>
                        <a:solidFill>
                          <a:srgbClr val="545454"/>
                        </a:solidFill>
                        <a:uFillTx/>
                        <a:latin typeface="Flanders Art Sans"/>
                        <a:ea typeface="+mn-ea"/>
                        <a:cs typeface="+mn-cs"/>
                        <a:sym typeface="Calibri"/>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3819542904"/>
                  </a:ext>
                </a:extLst>
              </a:tr>
              <a:tr h="1085783">
                <a:tc>
                  <a:txBody>
                    <a:bodyPr/>
                    <a:lstStyle/>
                    <a:p>
                      <a:pPr marL="0" algn="l" defTabSz="457200" rtl="0" eaLnBrk="1" latinLnBrk="0" hangingPunct="1"/>
                      <a:r>
                        <a:rPr lang="nl-BE" sz="1800" kern="1200" dirty="0">
                          <a:solidFill>
                            <a:srgbClr val="545454"/>
                          </a:solidFill>
                          <a:latin typeface="Flanders Art Sans"/>
                          <a:ea typeface="+mn-ea"/>
                          <a:cs typeface="+mn-cs"/>
                        </a:rPr>
                        <a:t>aanvragen &amp; info</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r>
                        <a:rPr lang="en-US" sz="1600" b="0" i="0" u="none" strike="noStrike" kern="1200" cap="none" spc="0" baseline="0" dirty="0" err="1">
                          <a:ln>
                            <a:noFill/>
                          </a:ln>
                          <a:solidFill>
                            <a:srgbClr val="545454"/>
                          </a:solidFill>
                          <a:uFillTx/>
                          <a:latin typeface="Flanders Art Sans"/>
                          <a:ea typeface="+mn-ea"/>
                          <a:cs typeface="+mn-cs"/>
                        </a:rPr>
                        <a:t>aanvraagformulier</a:t>
                      </a:r>
                      <a:r>
                        <a:rPr lang="en-US" sz="1600" b="0" i="0" u="none" strike="noStrike" kern="1200" cap="none" spc="0" baseline="0" dirty="0">
                          <a:ln>
                            <a:noFill/>
                          </a:ln>
                          <a:solidFill>
                            <a:srgbClr val="545454"/>
                          </a:solidFill>
                          <a:uFillTx/>
                          <a:latin typeface="Flanders Art Sans"/>
                          <a:ea typeface="+mn-ea"/>
                          <a:cs typeface="+mn-cs"/>
                        </a:rPr>
                        <a:t> op </a:t>
                      </a:r>
                      <a:r>
                        <a:rPr lang="en-US" sz="1600" b="0" i="0" u="none" strike="noStrike" kern="1200" cap="none" spc="0" baseline="0" dirty="0" err="1">
                          <a:ln>
                            <a:noFill/>
                          </a:ln>
                          <a:solidFill>
                            <a:srgbClr val="545454"/>
                          </a:solidFill>
                          <a:uFillTx/>
                          <a:latin typeface="Flanders Art Sans"/>
                          <a:ea typeface="+mn-ea"/>
                          <a:cs typeface="+mn-cs"/>
                        </a:rPr>
                        <a:t>te</a:t>
                      </a:r>
                      <a:r>
                        <a:rPr lang="en-US" sz="1600" b="0" i="0" u="none" strike="noStrike" kern="1200" cap="none" spc="0" baseline="0" dirty="0">
                          <a:ln>
                            <a:noFill/>
                          </a:ln>
                          <a:solidFill>
                            <a:srgbClr val="545454"/>
                          </a:solidFill>
                          <a:uFillTx/>
                          <a:latin typeface="Flanders Art Sans"/>
                          <a:ea typeface="+mn-ea"/>
                          <a:cs typeface="+mn-cs"/>
                        </a:rPr>
                        <a:t> </a:t>
                      </a:r>
                      <a:r>
                        <a:rPr lang="en-US" sz="1600" b="0" i="0" u="none" strike="noStrike" kern="1200" cap="none" spc="0" baseline="0" dirty="0" err="1">
                          <a:ln>
                            <a:noFill/>
                          </a:ln>
                          <a:solidFill>
                            <a:srgbClr val="545454"/>
                          </a:solidFill>
                          <a:uFillTx/>
                          <a:latin typeface="Flanders Art Sans"/>
                          <a:ea typeface="+mn-ea"/>
                          <a:cs typeface="+mn-cs"/>
                        </a:rPr>
                        <a:t>vragen</a:t>
                      </a:r>
                      <a:r>
                        <a:rPr lang="en-US" sz="1600" b="0" i="0" u="none" strike="noStrike" kern="1200" cap="none" spc="0" baseline="0" dirty="0">
                          <a:ln>
                            <a:noFill/>
                          </a:ln>
                          <a:solidFill>
                            <a:srgbClr val="545454"/>
                          </a:solidFill>
                          <a:uFillTx/>
                          <a:latin typeface="Flanders Art Sans"/>
                          <a:ea typeface="+mn-ea"/>
                          <a:cs typeface="+mn-cs"/>
                        </a:rPr>
                        <a:t> </a:t>
                      </a:r>
                      <a:r>
                        <a:rPr lang="en-US" sz="1600" b="0" i="0" u="none" strike="noStrike" kern="1200" cap="none" spc="0" baseline="0" dirty="0" err="1">
                          <a:ln>
                            <a:noFill/>
                          </a:ln>
                          <a:solidFill>
                            <a:srgbClr val="545454"/>
                          </a:solidFill>
                          <a:uFillTx/>
                          <a:latin typeface="Flanders Art Sans"/>
                          <a:ea typeface="+mn-ea"/>
                          <a:cs typeface="+mn-cs"/>
                        </a:rPr>
                        <a:t>bij</a:t>
                      </a:r>
                      <a:r>
                        <a:rPr lang="en-US" sz="1600" b="0" i="0" u="none" strike="noStrike" kern="1200" cap="none" spc="0" baseline="0" dirty="0">
                          <a:ln>
                            <a:noFill/>
                          </a:ln>
                          <a:solidFill>
                            <a:srgbClr val="545454"/>
                          </a:solidFill>
                          <a:uFillTx/>
                          <a:latin typeface="Flanders Art Sans"/>
                          <a:ea typeface="+mn-ea"/>
                          <a:cs typeface="+mn-cs"/>
                        </a:rPr>
                        <a:t> </a:t>
                      </a:r>
                      <a:r>
                        <a:rPr lang="en-US" sz="1600" b="0" i="0" u="none" strike="noStrike" kern="1200" cap="none" spc="0" baseline="0" dirty="0" err="1">
                          <a:ln>
                            <a:noFill/>
                          </a:ln>
                          <a:solidFill>
                            <a:srgbClr val="545454"/>
                          </a:solidFill>
                          <a:uFillTx/>
                          <a:latin typeface="Flanders Art Sans"/>
                          <a:ea typeface="+mn-ea"/>
                          <a:cs typeface="+mn-cs"/>
                        </a:rPr>
                        <a:t>sociaal</a:t>
                      </a:r>
                      <a:r>
                        <a:rPr lang="en-US" sz="1600" b="0" i="0" u="none" strike="noStrike" kern="1200" cap="none" spc="0" baseline="0" dirty="0">
                          <a:ln>
                            <a:noFill/>
                          </a:ln>
                          <a:solidFill>
                            <a:srgbClr val="545454"/>
                          </a:solidFill>
                          <a:uFillTx/>
                          <a:latin typeface="Flanders Art Sans"/>
                          <a:ea typeface="+mn-ea"/>
                          <a:cs typeface="+mn-cs"/>
                        </a:rPr>
                        <a:t> </a:t>
                      </a:r>
                      <a:r>
                        <a:rPr lang="en-US" sz="1600" b="0" i="0" u="none" strike="noStrike" kern="1200" cap="none" spc="0" baseline="0" dirty="0" err="1">
                          <a:ln>
                            <a:noFill/>
                          </a:ln>
                          <a:solidFill>
                            <a:srgbClr val="545454"/>
                          </a:solidFill>
                          <a:uFillTx/>
                          <a:latin typeface="Flanders Art Sans"/>
                          <a:ea typeface="+mn-ea"/>
                          <a:cs typeface="+mn-cs"/>
                        </a:rPr>
                        <a:t>verzekeringsfonds</a:t>
                      </a:r>
                      <a:endParaRPr lang="en-US" sz="1600" b="0" i="0" u="none" strike="noStrike" kern="1200" cap="none" spc="0" baseline="0" dirty="0">
                        <a:ln>
                          <a:noFill/>
                        </a:ln>
                        <a:solidFill>
                          <a:srgbClr val="545454"/>
                        </a:solidFill>
                        <a:uFillTx/>
                        <a:latin typeface="Flanders Art Sans"/>
                        <a:ea typeface="+mn-ea"/>
                        <a:cs typeface="+mn-cs"/>
                      </a:endParaRPr>
                    </a:p>
                    <a:p>
                      <a:endParaRPr lang="en-US" sz="1600" b="0" i="0" u="none" strike="noStrike" kern="1200" cap="none" spc="0" baseline="0" dirty="0">
                        <a:ln>
                          <a:noFill/>
                        </a:ln>
                        <a:solidFill>
                          <a:srgbClr val="545454"/>
                        </a:solidFill>
                        <a:uFillTx/>
                        <a:latin typeface="Flanders Art Sans"/>
                        <a:ea typeface="+mn-ea"/>
                        <a:cs typeface="+mn-cs"/>
                        <a:hlinkClick r:id="rId3"/>
                      </a:endParaRPr>
                    </a:p>
                    <a:p>
                      <a:r>
                        <a:rPr lang="en-US" sz="1600" b="0" i="0" u="none" strike="noStrike" kern="1200" cap="none" spc="0" baseline="0" dirty="0">
                          <a:ln>
                            <a:noFill/>
                          </a:ln>
                          <a:solidFill>
                            <a:srgbClr val="545454"/>
                          </a:solidFill>
                          <a:uFillTx/>
                          <a:latin typeface="Flanders Art Sans"/>
                          <a:ea typeface="+mn-ea"/>
                          <a:cs typeface="+mn-cs"/>
                          <a:hlinkClick r:id="rId3"/>
                        </a:rPr>
                        <a:t>https://www.vlaio.be/nl/subsidies-financiering/subsidiedatabank/overbruggingsrecht-voor-zelfstandigen-coronavirus</a:t>
                      </a:r>
                      <a:endParaRPr lang="en-US" sz="1600" b="0" i="0" u="none" strike="noStrike" kern="1200" cap="none" spc="0" baseline="0" dirty="0">
                        <a:ln>
                          <a:noFill/>
                        </a:ln>
                        <a:solidFill>
                          <a:srgbClr val="545454"/>
                        </a:solidFill>
                        <a:uFillTx/>
                        <a:latin typeface="Flanders Art Sans"/>
                        <a:ea typeface="+mn-ea"/>
                        <a:cs typeface="+mn-cs"/>
                      </a:endParaRPr>
                    </a:p>
                    <a:p>
                      <a:endParaRPr lang="en-US" sz="1600" b="0" i="0" u="none" strike="noStrike" kern="1200" cap="none" spc="0" baseline="0" dirty="0">
                        <a:ln>
                          <a:noFill/>
                        </a:ln>
                        <a:solidFill>
                          <a:srgbClr val="545454"/>
                        </a:solidFill>
                        <a:uFillTx/>
                        <a:latin typeface="Flanders Art Sans"/>
                        <a:ea typeface="+mn-ea"/>
                        <a:cs typeface="+mn-cs"/>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1542269216"/>
                  </a:ext>
                </a:extLst>
              </a:tr>
            </a:tbl>
          </a:graphicData>
        </a:graphic>
      </p:graphicFrame>
    </p:spTree>
    <p:extLst>
      <p:ext uri="{BB962C8B-B14F-4D97-AF65-F5344CB8AC3E}">
        <p14:creationId xmlns:p14="http://schemas.microsoft.com/office/powerpoint/2010/main" val="2328580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ijdelijke aanduiding voor inhoud 4">
            <a:extLst>
              <a:ext uri="{FF2B5EF4-FFF2-40B4-BE49-F238E27FC236}">
                <a16:creationId xmlns:a16="http://schemas.microsoft.com/office/drawing/2014/main" id="{8E142C69-2707-447A-B772-B02F8F659F13}"/>
              </a:ext>
            </a:extLst>
          </p:cNvPr>
          <p:cNvGraphicFramePr>
            <a:graphicFrameLocks/>
          </p:cNvGraphicFramePr>
          <p:nvPr>
            <p:extLst>
              <p:ext uri="{D42A27DB-BD31-4B8C-83A1-F6EECF244321}">
                <p14:modId xmlns:p14="http://schemas.microsoft.com/office/powerpoint/2010/main" val="571616751"/>
              </p:ext>
            </p:extLst>
          </p:nvPr>
        </p:nvGraphicFramePr>
        <p:xfrm>
          <a:off x="241608" y="516834"/>
          <a:ext cx="8660784" cy="3521131"/>
        </p:xfrm>
        <a:graphic>
          <a:graphicData uri="http://schemas.openxmlformats.org/drawingml/2006/table">
            <a:tbl>
              <a:tblPr firstRow="1" bandRow="1">
                <a:tableStyleId>{2D5ABB26-0587-4C30-8999-92F81FD0307C}</a:tableStyleId>
              </a:tblPr>
              <a:tblGrid>
                <a:gridCol w="2160177">
                  <a:extLst>
                    <a:ext uri="{9D8B030D-6E8A-4147-A177-3AD203B41FA5}">
                      <a16:colId xmlns:a16="http://schemas.microsoft.com/office/drawing/2014/main" val="20000"/>
                    </a:ext>
                  </a:extLst>
                </a:gridCol>
                <a:gridCol w="6500607">
                  <a:extLst>
                    <a:ext uri="{9D8B030D-6E8A-4147-A177-3AD203B41FA5}">
                      <a16:colId xmlns:a16="http://schemas.microsoft.com/office/drawing/2014/main" val="20001"/>
                    </a:ext>
                  </a:extLst>
                </a:gridCol>
              </a:tblGrid>
              <a:tr h="564571">
                <a:tc>
                  <a:txBody>
                    <a:bodyPr/>
                    <a:lstStyle/>
                    <a:p>
                      <a:endParaRPr lang="nl-BE" sz="1600" b="1">
                        <a:latin typeface="FlandersArtSerif-Regular" panose="00000500000000000000" pitchFamily="2" charset="0"/>
                      </a:endParaRP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ysDot"/>
                      <a:round/>
                      <a:headEnd type="none" w="med" len="med"/>
                      <a:tailEnd type="none" w="med" len="med"/>
                    </a:lnB>
                    <a:solidFill>
                      <a:srgbClr val="F4FBF7"/>
                    </a:solidFill>
                  </a:tcPr>
                </a:tc>
                <a:tc>
                  <a:txBody>
                    <a:bodyPr/>
                    <a:lstStyle/>
                    <a:p>
                      <a:pPr marL="0" algn="ctr" defTabSz="457200" rtl="0" eaLnBrk="1" latinLnBrk="0" hangingPunct="1"/>
                      <a:r>
                        <a:rPr lang="nl-BE" sz="2100" b="0" i="0" u="none" strike="noStrike" kern="1200" cap="none" spc="0" baseline="0" dirty="0">
                          <a:ln>
                            <a:noFill/>
                          </a:ln>
                          <a:solidFill>
                            <a:srgbClr val="545454"/>
                          </a:solidFill>
                          <a:uFillTx/>
                          <a:latin typeface="Flanders Art Sans"/>
                          <a:ea typeface="+mn-ea"/>
                          <a:cs typeface="+mn-cs"/>
                          <a:sym typeface="Calibri"/>
                        </a:rPr>
                        <a:t>Overbruggingsrecht ter ondersteuning van heropstart</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ysDot"/>
                      <a:round/>
                      <a:headEnd type="none" w="med" len="med"/>
                      <a:tailEnd type="none" w="med" len="med"/>
                    </a:lnB>
                    <a:solidFill>
                      <a:srgbClr val="F4FBF7"/>
                    </a:solidFill>
                  </a:tcPr>
                </a:tc>
                <a:extLst>
                  <a:ext uri="{0D108BD9-81ED-4DB2-BD59-A6C34878D82A}">
                    <a16:rowId xmlns:a16="http://schemas.microsoft.com/office/drawing/2014/main" val="221650886"/>
                  </a:ext>
                </a:extLst>
              </a:tr>
              <a:tr h="967334">
                <a:tc>
                  <a:txBody>
                    <a:bodyPr/>
                    <a:lstStyle/>
                    <a:p>
                      <a:pPr marL="0" algn="l" defTabSz="457200" rtl="0" eaLnBrk="1" latinLnBrk="0" hangingPunct="1"/>
                      <a:r>
                        <a:rPr lang="nl-BE" sz="1800" b="0" i="0" u="none" strike="noStrike" kern="1200" cap="none" spc="0" baseline="0" dirty="0">
                          <a:ln>
                            <a:noFill/>
                          </a:ln>
                          <a:solidFill>
                            <a:srgbClr val="545454"/>
                          </a:solidFill>
                          <a:uFillTx/>
                          <a:latin typeface="Flanders Art Sans"/>
                          <a:ea typeface="+mn-ea"/>
                          <a:cs typeface="+mn-cs"/>
                        </a:rPr>
                        <a:t>wat</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600" b="0" i="0" u="none" strike="noStrike" kern="1200" cap="none" spc="0" baseline="0" dirty="0">
                          <a:ln>
                            <a:noFill/>
                          </a:ln>
                          <a:solidFill>
                            <a:srgbClr val="545454"/>
                          </a:solidFill>
                          <a:uFillTx/>
                          <a:latin typeface="Flanders Art Sans"/>
                          <a:ea typeface="+mn-ea"/>
                          <a:cs typeface="+mn-cs"/>
                        </a:rPr>
                        <a:t>uitkering voor zelfstandigen die, in de eerste fase van de COVID-19-crisis, </a:t>
                      </a:r>
                      <a:r>
                        <a:rPr lang="nl-NL" sz="1600" b="1" i="0" u="none" strike="noStrike" kern="1200" cap="none" spc="0" baseline="0" dirty="0">
                          <a:ln>
                            <a:noFill/>
                          </a:ln>
                          <a:solidFill>
                            <a:srgbClr val="545454"/>
                          </a:solidFill>
                          <a:uFillTx/>
                          <a:latin typeface="Flanders Art Sans"/>
                          <a:ea typeface="+mn-ea"/>
                          <a:cs typeface="+mn-cs"/>
                        </a:rPr>
                        <a:t>verplicht</a:t>
                      </a:r>
                      <a:r>
                        <a:rPr lang="nl-NL" sz="1600" b="0" i="0" u="none" strike="noStrike" kern="1200" cap="none" spc="0" baseline="0" dirty="0">
                          <a:ln>
                            <a:noFill/>
                          </a:ln>
                          <a:solidFill>
                            <a:srgbClr val="545454"/>
                          </a:solidFill>
                          <a:uFillTx/>
                          <a:latin typeface="Flanders Art Sans"/>
                          <a:ea typeface="+mn-ea"/>
                          <a:cs typeface="+mn-cs"/>
                        </a:rPr>
                        <a:t> werden om hun zelfstandige activiteit te </a:t>
                      </a:r>
                      <a:r>
                        <a:rPr lang="nl-NL" sz="1600" b="1" i="0" u="none" strike="noStrike" kern="1200" cap="none" spc="0" baseline="0" dirty="0">
                          <a:ln>
                            <a:noFill/>
                          </a:ln>
                          <a:solidFill>
                            <a:srgbClr val="545454"/>
                          </a:solidFill>
                          <a:uFillTx/>
                          <a:latin typeface="Flanders Art Sans"/>
                          <a:ea typeface="+mn-ea"/>
                          <a:cs typeface="+mn-cs"/>
                        </a:rPr>
                        <a:t>onderbreken</a:t>
                      </a:r>
                      <a:r>
                        <a:rPr lang="nl-NL" sz="1600" b="0" i="0" u="none" strike="noStrike" kern="1200" cap="none" spc="0" baseline="0" dirty="0">
                          <a:ln>
                            <a:noFill/>
                          </a:ln>
                          <a:solidFill>
                            <a:srgbClr val="545454"/>
                          </a:solidFill>
                          <a:uFillTx/>
                          <a:latin typeface="Flanders Art Sans"/>
                          <a:ea typeface="+mn-ea"/>
                          <a:cs typeface="+mn-cs"/>
                        </a:rPr>
                        <a:t> door de sluitingsmaatregelen opgelegd door de overheid en die toegelaten worden hun zelfstandige activiteit opnieuw op te starten</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10001"/>
                  </a:ext>
                </a:extLst>
              </a:tr>
              <a:tr h="518618">
                <a:tc>
                  <a:txBody>
                    <a:bodyPr/>
                    <a:lstStyle/>
                    <a:p>
                      <a:pPr marL="0" algn="l" defTabSz="457200" rtl="0" eaLnBrk="1" latinLnBrk="0" hangingPunct="1"/>
                      <a:r>
                        <a:rPr lang="nl-BE" sz="1800" b="0" i="0" u="none" strike="noStrike" kern="1200" cap="none" spc="0" baseline="0" dirty="0">
                          <a:ln>
                            <a:noFill/>
                          </a:ln>
                          <a:solidFill>
                            <a:srgbClr val="545454"/>
                          </a:solidFill>
                          <a:uFillTx/>
                          <a:latin typeface="Flanders Art Sans"/>
                          <a:ea typeface="+mn-ea"/>
                          <a:cs typeface="+mn-cs"/>
                        </a:rPr>
                        <a:t>bedrag</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600" b="0" i="0" u="none" strike="noStrike" kern="1200" cap="none" spc="0" baseline="0" dirty="0">
                          <a:ln>
                            <a:noFill/>
                          </a:ln>
                          <a:solidFill>
                            <a:srgbClr val="545454"/>
                          </a:solidFill>
                          <a:uFillTx/>
                          <a:latin typeface="Flanders Art Sans"/>
                          <a:ea typeface="+mn-ea"/>
                          <a:cs typeface="+mn-cs"/>
                        </a:rPr>
                        <a:t>de maandelijkse uitkering verschilt in functie van de gezinslast:</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1600" b="0" i="0" u="none" strike="noStrike" kern="1200" cap="none" spc="0" baseline="0" dirty="0">
                          <a:ln>
                            <a:noFill/>
                          </a:ln>
                          <a:solidFill>
                            <a:srgbClr val="545454"/>
                          </a:solidFill>
                          <a:uFillTx/>
                          <a:latin typeface="Flanders Art Sans"/>
                          <a:ea typeface="+mn-ea"/>
                          <a:cs typeface="+mn-cs"/>
                        </a:rPr>
                        <a:t>volledige uitkering: met gezinslast € 1.614,10 - zonder gezinslast € 1.291,69</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2588084580"/>
                  </a:ext>
                </a:extLst>
              </a:tr>
              <a:tr h="518618">
                <a:tc>
                  <a:txBody>
                    <a:bodyPr/>
                    <a:lstStyle/>
                    <a:p>
                      <a:pPr marL="0" algn="l" defTabSz="457200" rtl="0" eaLnBrk="1" latinLnBrk="0" hangingPunct="1"/>
                      <a:r>
                        <a:rPr lang="nl-BE" sz="1800" b="0" i="0" u="none" strike="noStrike" kern="1200" cap="none" spc="0" baseline="0" dirty="0">
                          <a:ln>
                            <a:noFill/>
                          </a:ln>
                          <a:solidFill>
                            <a:srgbClr val="545454"/>
                          </a:solidFill>
                          <a:uFillTx/>
                          <a:latin typeface="Flanders Art Sans"/>
                          <a:ea typeface="+mn-ea"/>
                          <a:cs typeface="+mn-cs"/>
                        </a:rPr>
                        <a:t>wie</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BE" sz="1600" b="0" i="0" u="none" strike="noStrike" kern="1200" cap="none" spc="0" baseline="0" dirty="0">
                          <a:ln>
                            <a:noFill/>
                          </a:ln>
                          <a:solidFill>
                            <a:srgbClr val="545454"/>
                          </a:solidFill>
                          <a:uFillTx/>
                          <a:latin typeface="Flanders Art Sans"/>
                          <a:ea typeface="+mn-ea"/>
                          <a:cs typeface="+mn-cs"/>
                        </a:rPr>
                        <a:t>zelfstandigen in hoofd- en bijberoep, die: </a:t>
                      </a:r>
                    </a:p>
                    <a:p>
                      <a:pPr marL="0" marR="0" lvl="0" indent="0" algn="l" defTabSz="457200" rtl="0" eaLnBrk="1" fontAlgn="auto" latinLnBrk="0" hangingPunct="1">
                        <a:lnSpc>
                          <a:spcPct val="100000"/>
                        </a:lnSpc>
                        <a:spcBef>
                          <a:spcPts val="0"/>
                        </a:spcBef>
                        <a:spcAft>
                          <a:spcPts val="0"/>
                        </a:spcAft>
                        <a:buClrTx/>
                        <a:buSzTx/>
                        <a:buFontTx/>
                        <a:buNone/>
                        <a:tabLst/>
                        <a:defRPr/>
                      </a:pPr>
                      <a:r>
                        <a:rPr lang="nl-BE" sz="1600" b="0" i="0" u="none" strike="noStrike" kern="1200" cap="none" spc="0" baseline="0" dirty="0">
                          <a:ln>
                            <a:noFill/>
                          </a:ln>
                          <a:solidFill>
                            <a:srgbClr val="545454"/>
                          </a:solidFill>
                          <a:uFillTx/>
                          <a:latin typeface="Flanders Art Sans"/>
                          <a:ea typeface="+mn-ea"/>
                          <a:cs typeface="+mn-cs"/>
                        </a:rPr>
                        <a:t>- o</a:t>
                      </a:r>
                      <a:r>
                        <a:rPr lang="nl-NL" sz="1600" b="0" i="0" u="none" strike="noStrike" kern="1200" cap="none" spc="0" baseline="0" dirty="0">
                          <a:ln>
                            <a:noFill/>
                          </a:ln>
                          <a:solidFill>
                            <a:srgbClr val="545454"/>
                          </a:solidFill>
                          <a:uFillTx/>
                          <a:latin typeface="Flanders Art Sans"/>
                          <a:ea typeface="+mn-ea"/>
                          <a:cs typeface="+mn-cs"/>
                        </a:rPr>
                        <a:t>p 3 mei 2020 een activiteit uitoefenden die nog verboden was of beperkt werd door de sluitingsmaatregelen opgelegd door de overheid</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1600" b="0" i="0" u="none" strike="noStrike" kern="1200" cap="none" spc="0" baseline="0" dirty="0">
                          <a:ln>
                            <a:noFill/>
                          </a:ln>
                          <a:solidFill>
                            <a:srgbClr val="545454"/>
                          </a:solidFill>
                          <a:uFillTx/>
                          <a:latin typeface="Flanders Art Sans"/>
                          <a:ea typeface="+mn-ea"/>
                          <a:cs typeface="+mn-cs"/>
                        </a:rPr>
                        <a:t>- voor KW2 2020 een </a:t>
                      </a:r>
                      <a:r>
                        <a:rPr lang="nl-NL" sz="1600" b="1" i="0" u="none" strike="noStrike" kern="1200" cap="none" spc="0" baseline="0" dirty="0">
                          <a:ln>
                            <a:noFill/>
                          </a:ln>
                          <a:solidFill>
                            <a:srgbClr val="545454"/>
                          </a:solidFill>
                          <a:uFillTx/>
                          <a:latin typeface="Flanders Art Sans"/>
                          <a:ea typeface="+mn-ea"/>
                          <a:cs typeface="+mn-cs"/>
                        </a:rPr>
                        <a:t>omzetverlies of vermindering van bestellingen van min 10% </a:t>
                      </a:r>
                      <a:r>
                        <a:rPr lang="nl-NL" sz="1600" b="0" i="0" u="none" strike="noStrike" kern="1200" cap="none" spc="0" baseline="0" dirty="0">
                          <a:ln>
                            <a:noFill/>
                          </a:ln>
                          <a:solidFill>
                            <a:srgbClr val="545454"/>
                          </a:solidFill>
                          <a:uFillTx/>
                          <a:latin typeface="Flanders Art Sans"/>
                          <a:ea typeface="+mn-ea"/>
                          <a:cs typeface="+mn-cs"/>
                        </a:rPr>
                        <a:t>hebben </a:t>
                      </a:r>
                      <a:r>
                        <a:rPr lang="nl-NL" sz="1600" b="0" i="0" u="none" strike="noStrike" kern="1200" cap="none" spc="0" baseline="0" dirty="0" err="1">
                          <a:ln>
                            <a:noFill/>
                          </a:ln>
                          <a:solidFill>
                            <a:srgbClr val="545454"/>
                          </a:solidFill>
                          <a:uFillTx/>
                          <a:latin typeface="Flanders Art Sans"/>
                          <a:ea typeface="+mn-ea"/>
                          <a:cs typeface="+mn-cs"/>
                        </a:rPr>
                        <a:t>tov</a:t>
                      </a:r>
                      <a:r>
                        <a:rPr lang="nl-NL" sz="1600" b="0" i="0" u="none" strike="noStrike" kern="1200" cap="none" spc="0" baseline="0" dirty="0">
                          <a:ln>
                            <a:noFill/>
                          </a:ln>
                          <a:solidFill>
                            <a:srgbClr val="545454"/>
                          </a:solidFill>
                          <a:uFillTx/>
                          <a:latin typeface="Flanders Art Sans"/>
                          <a:ea typeface="+mn-ea"/>
                          <a:cs typeface="+mn-cs"/>
                        </a:rPr>
                        <a:t> KW2 2019</a:t>
                      </a:r>
                      <a:endParaRPr lang="nl-BE" sz="1600" b="0" i="0" u="none" strike="noStrike" kern="1200" cap="none" spc="0" baseline="0" dirty="0">
                        <a:ln>
                          <a:noFill/>
                        </a:ln>
                        <a:solidFill>
                          <a:srgbClr val="545454"/>
                        </a:solidFill>
                        <a:uFillTx/>
                        <a:latin typeface="Flanders Art Sans"/>
                        <a:ea typeface="+mn-ea"/>
                        <a:cs typeface="+mn-cs"/>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3088938266"/>
                  </a:ext>
                </a:extLst>
              </a:tr>
            </a:tbl>
          </a:graphicData>
        </a:graphic>
      </p:graphicFrame>
    </p:spTree>
    <p:extLst>
      <p:ext uri="{BB962C8B-B14F-4D97-AF65-F5344CB8AC3E}">
        <p14:creationId xmlns:p14="http://schemas.microsoft.com/office/powerpoint/2010/main" val="4271253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ijdelijke aanduiding voor inhoud 4">
            <a:extLst>
              <a:ext uri="{FF2B5EF4-FFF2-40B4-BE49-F238E27FC236}">
                <a16:creationId xmlns:a16="http://schemas.microsoft.com/office/drawing/2014/main" id="{8E142C69-2707-447A-B772-B02F8F659F13}"/>
              </a:ext>
            </a:extLst>
          </p:cNvPr>
          <p:cNvGraphicFramePr>
            <a:graphicFrameLocks/>
          </p:cNvGraphicFramePr>
          <p:nvPr>
            <p:extLst>
              <p:ext uri="{D42A27DB-BD31-4B8C-83A1-F6EECF244321}">
                <p14:modId xmlns:p14="http://schemas.microsoft.com/office/powerpoint/2010/main" val="90847254"/>
              </p:ext>
            </p:extLst>
          </p:nvPr>
        </p:nvGraphicFramePr>
        <p:xfrm>
          <a:off x="241608" y="117419"/>
          <a:ext cx="8660784" cy="2393829"/>
        </p:xfrm>
        <a:graphic>
          <a:graphicData uri="http://schemas.openxmlformats.org/drawingml/2006/table">
            <a:tbl>
              <a:tblPr firstRow="1" bandRow="1">
                <a:tableStyleId>{2D5ABB26-0587-4C30-8999-92F81FD0307C}</a:tableStyleId>
              </a:tblPr>
              <a:tblGrid>
                <a:gridCol w="2160177">
                  <a:extLst>
                    <a:ext uri="{9D8B030D-6E8A-4147-A177-3AD203B41FA5}">
                      <a16:colId xmlns:a16="http://schemas.microsoft.com/office/drawing/2014/main" val="20000"/>
                    </a:ext>
                  </a:extLst>
                </a:gridCol>
                <a:gridCol w="6500607">
                  <a:extLst>
                    <a:ext uri="{9D8B030D-6E8A-4147-A177-3AD203B41FA5}">
                      <a16:colId xmlns:a16="http://schemas.microsoft.com/office/drawing/2014/main" val="20001"/>
                    </a:ext>
                  </a:extLst>
                </a:gridCol>
              </a:tblGrid>
              <a:tr h="564571">
                <a:tc>
                  <a:txBody>
                    <a:bodyPr/>
                    <a:lstStyle/>
                    <a:p>
                      <a:endParaRPr lang="nl-BE" sz="1600" b="1">
                        <a:latin typeface="FlandersArtSerif-Regular" panose="00000500000000000000" pitchFamily="2" charset="0"/>
                      </a:endParaRP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ysDot"/>
                      <a:round/>
                      <a:headEnd type="none" w="med" len="med"/>
                      <a:tailEnd type="none" w="med" len="med"/>
                    </a:lnB>
                    <a:solidFill>
                      <a:srgbClr val="F4FBF7"/>
                    </a:solidFill>
                  </a:tcPr>
                </a:tc>
                <a:tc>
                  <a:txBody>
                    <a:bodyPr/>
                    <a:lstStyle/>
                    <a:p>
                      <a:pPr marL="0" algn="ctr" defTabSz="457200" rtl="0" eaLnBrk="1" latinLnBrk="0" hangingPunct="1"/>
                      <a:r>
                        <a:rPr lang="nl-BE" sz="2100" b="0" i="0" u="none" strike="noStrike" kern="1200" cap="none" spc="0" baseline="0" dirty="0">
                          <a:ln>
                            <a:noFill/>
                          </a:ln>
                          <a:solidFill>
                            <a:srgbClr val="545454"/>
                          </a:solidFill>
                          <a:uFillTx/>
                          <a:latin typeface="Flanders Art Sans"/>
                          <a:ea typeface="+mn-ea"/>
                          <a:cs typeface="+mn-cs"/>
                          <a:sym typeface="Calibri"/>
                        </a:rPr>
                        <a:t>Overbruggingsrecht</a:t>
                      </a:r>
                      <a:r>
                        <a:rPr lang="nl-BE" sz="2000" b="0" i="0" u="none" strike="noStrike" kern="1200" cap="none" spc="0" baseline="0" dirty="0">
                          <a:ln>
                            <a:noFill/>
                          </a:ln>
                          <a:solidFill>
                            <a:srgbClr val="545454"/>
                          </a:solidFill>
                          <a:uFillTx/>
                          <a:latin typeface="Flanders Art Sans"/>
                          <a:ea typeface="+mn-ea"/>
                          <a:cs typeface="+mn-cs"/>
                          <a:sym typeface="Calibri"/>
                        </a:rPr>
                        <a:t> ter ondersteuning van heropstart</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ysDot"/>
                      <a:round/>
                      <a:headEnd type="none" w="med" len="med"/>
                      <a:tailEnd type="none" w="med" len="med"/>
                    </a:lnB>
                    <a:solidFill>
                      <a:srgbClr val="F4FBF7"/>
                    </a:solidFill>
                  </a:tcPr>
                </a:tc>
                <a:extLst>
                  <a:ext uri="{0D108BD9-81ED-4DB2-BD59-A6C34878D82A}">
                    <a16:rowId xmlns:a16="http://schemas.microsoft.com/office/drawing/2014/main" val="221650886"/>
                  </a:ext>
                </a:extLst>
              </a:tr>
              <a:tr h="518618">
                <a:tc>
                  <a:txBody>
                    <a:bodyPr/>
                    <a:lstStyle/>
                    <a:p>
                      <a:pPr marL="0" algn="l" defTabSz="457200" rtl="0" eaLnBrk="1" latinLnBrk="0" hangingPunct="1"/>
                      <a:r>
                        <a:rPr lang="nl-BE" sz="1800" b="0" i="0" u="none" strike="noStrike" kern="1200" cap="none" spc="0" baseline="0" dirty="0">
                          <a:ln>
                            <a:noFill/>
                          </a:ln>
                          <a:solidFill>
                            <a:srgbClr val="545454"/>
                          </a:solidFill>
                          <a:uFillTx/>
                          <a:latin typeface="Flanders Art Sans"/>
                          <a:ea typeface="+mn-ea"/>
                          <a:cs typeface="+mn-cs"/>
                        </a:rPr>
                        <a:t>looptijd</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600" b="0" i="0" u="none" strike="noStrike" kern="1200" cap="none" spc="0" baseline="0" dirty="0">
                          <a:ln>
                            <a:noFill/>
                          </a:ln>
                          <a:solidFill>
                            <a:srgbClr val="545454"/>
                          </a:solidFill>
                          <a:uFillTx/>
                          <a:latin typeface="Flanders Art Sans"/>
                          <a:ea typeface="+mn-ea"/>
                          <a:cs typeface="+mn-cs"/>
                          <a:sym typeface="Calibri"/>
                        </a:rPr>
                        <a:t>juni tot en met oktober 2020</a:t>
                      </a:r>
                      <a:endParaRPr lang="nl-BE" sz="1600" b="0" i="0" u="none" strike="noStrike" kern="1200" cap="none" spc="0" baseline="0" dirty="0">
                        <a:ln>
                          <a:noFill/>
                        </a:ln>
                        <a:solidFill>
                          <a:srgbClr val="545454"/>
                        </a:solidFill>
                        <a:uFillTx/>
                        <a:latin typeface="Flanders Art Sans"/>
                        <a:ea typeface="+mn-ea"/>
                        <a:cs typeface="+mn-cs"/>
                        <a:sym typeface="Calibri"/>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3819542904"/>
                  </a:ext>
                </a:extLst>
              </a:tr>
              <a:tr h="1085783">
                <a:tc>
                  <a:txBody>
                    <a:bodyPr/>
                    <a:lstStyle/>
                    <a:p>
                      <a:pPr marL="0" algn="l" defTabSz="457200" rtl="0" eaLnBrk="1" latinLnBrk="0" hangingPunct="1"/>
                      <a:r>
                        <a:rPr lang="nl-BE" sz="1800" b="0" i="0" u="none" strike="noStrike" kern="1200" cap="none" spc="0" baseline="0" dirty="0">
                          <a:ln>
                            <a:noFill/>
                          </a:ln>
                          <a:solidFill>
                            <a:srgbClr val="545454"/>
                          </a:solidFill>
                          <a:uFillTx/>
                          <a:latin typeface="Flanders Art Sans"/>
                          <a:ea typeface="+mn-ea"/>
                          <a:cs typeface="+mn-cs"/>
                        </a:rPr>
                        <a:t>aanvragen</a:t>
                      </a:r>
                      <a:r>
                        <a:rPr lang="nl-BE" sz="1600" kern="1200" dirty="0">
                          <a:solidFill>
                            <a:srgbClr val="545454"/>
                          </a:solidFill>
                          <a:latin typeface="Flanders Art Sans"/>
                          <a:ea typeface="+mn-ea"/>
                          <a:cs typeface="+mn-cs"/>
                        </a:rPr>
                        <a:t> </a:t>
                      </a:r>
                      <a:r>
                        <a:rPr lang="nl-BE" sz="1800" b="0" i="0" u="none" strike="noStrike" kern="1200" cap="none" spc="0" baseline="0" dirty="0">
                          <a:ln>
                            <a:noFill/>
                          </a:ln>
                          <a:solidFill>
                            <a:srgbClr val="545454"/>
                          </a:solidFill>
                          <a:uFillTx/>
                          <a:latin typeface="Flanders Art Sans"/>
                          <a:ea typeface="+mn-ea"/>
                          <a:cs typeface="+mn-cs"/>
                        </a:rPr>
                        <a:t>&amp; info</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r>
                        <a:rPr lang="en-US" sz="1600" b="0" i="0" u="none" strike="noStrike" kern="1200" cap="none" spc="0" baseline="0" dirty="0" err="1">
                          <a:ln>
                            <a:noFill/>
                          </a:ln>
                          <a:solidFill>
                            <a:srgbClr val="545454"/>
                          </a:solidFill>
                          <a:uFillTx/>
                          <a:latin typeface="Flanders Art Sans"/>
                          <a:ea typeface="+mn-ea"/>
                          <a:cs typeface="+mn-cs"/>
                        </a:rPr>
                        <a:t>aanvraagformulier</a:t>
                      </a:r>
                      <a:r>
                        <a:rPr lang="en-US" sz="1600" b="0" i="0" u="none" strike="noStrike" kern="1200" cap="none" spc="0" baseline="0" dirty="0">
                          <a:ln>
                            <a:noFill/>
                          </a:ln>
                          <a:solidFill>
                            <a:srgbClr val="545454"/>
                          </a:solidFill>
                          <a:uFillTx/>
                          <a:latin typeface="Flanders Art Sans"/>
                          <a:ea typeface="+mn-ea"/>
                          <a:cs typeface="+mn-cs"/>
                        </a:rPr>
                        <a:t> op </a:t>
                      </a:r>
                      <a:r>
                        <a:rPr lang="en-US" sz="1600" b="0" i="0" u="none" strike="noStrike" kern="1200" cap="none" spc="0" baseline="0" dirty="0" err="1">
                          <a:ln>
                            <a:noFill/>
                          </a:ln>
                          <a:solidFill>
                            <a:srgbClr val="545454"/>
                          </a:solidFill>
                          <a:uFillTx/>
                          <a:latin typeface="Flanders Art Sans"/>
                          <a:ea typeface="+mn-ea"/>
                          <a:cs typeface="+mn-cs"/>
                        </a:rPr>
                        <a:t>te</a:t>
                      </a:r>
                      <a:r>
                        <a:rPr lang="en-US" sz="1600" b="0" i="0" u="none" strike="noStrike" kern="1200" cap="none" spc="0" baseline="0" dirty="0">
                          <a:ln>
                            <a:noFill/>
                          </a:ln>
                          <a:solidFill>
                            <a:srgbClr val="545454"/>
                          </a:solidFill>
                          <a:uFillTx/>
                          <a:latin typeface="Flanders Art Sans"/>
                          <a:ea typeface="+mn-ea"/>
                          <a:cs typeface="+mn-cs"/>
                        </a:rPr>
                        <a:t> </a:t>
                      </a:r>
                      <a:r>
                        <a:rPr lang="en-US" sz="1600" b="0" i="0" u="none" strike="noStrike" kern="1200" cap="none" spc="0" baseline="0" dirty="0" err="1">
                          <a:ln>
                            <a:noFill/>
                          </a:ln>
                          <a:solidFill>
                            <a:srgbClr val="545454"/>
                          </a:solidFill>
                          <a:uFillTx/>
                          <a:latin typeface="Flanders Art Sans"/>
                          <a:ea typeface="+mn-ea"/>
                          <a:cs typeface="+mn-cs"/>
                        </a:rPr>
                        <a:t>vragen</a:t>
                      </a:r>
                      <a:r>
                        <a:rPr lang="en-US" sz="1600" b="0" i="0" u="none" strike="noStrike" kern="1200" cap="none" spc="0" baseline="0" dirty="0">
                          <a:ln>
                            <a:noFill/>
                          </a:ln>
                          <a:solidFill>
                            <a:srgbClr val="545454"/>
                          </a:solidFill>
                          <a:uFillTx/>
                          <a:latin typeface="Flanders Art Sans"/>
                          <a:ea typeface="+mn-ea"/>
                          <a:cs typeface="+mn-cs"/>
                        </a:rPr>
                        <a:t> </a:t>
                      </a:r>
                      <a:r>
                        <a:rPr lang="en-US" sz="1600" b="0" i="0" u="none" strike="noStrike" kern="1200" cap="none" spc="0" baseline="0" dirty="0" err="1">
                          <a:ln>
                            <a:noFill/>
                          </a:ln>
                          <a:solidFill>
                            <a:srgbClr val="545454"/>
                          </a:solidFill>
                          <a:uFillTx/>
                          <a:latin typeface="Flanders Art Sans"/>
                          <a:ea typeface="+mn-ea"/>
                          <a:cs typeface="+mn-cs"/>
                        </a:rPr>
                        <a:t>bij</a:t>
                      </a:r>
                      <a:r>
                        <a:rPr lang="en-US" sz="1600" b="0" i="0" u="none" strike="noStrike" kern="1200" cap="none" spc="0" baseline="0" dirty="0">
                          <a:ln>
                            <a:noFill/>
                          </a:ln>
                          <a:solidFill>
                            <a:srgbClr val="545454"/>
                          </a:solidFill>
                          <a:uFillTx/>
                          <a:latin typeface="Flanders Art Sans"/>
                          <a:ea typeface="+mn-ea"/>
                          <a:cs typeface="+mn-cs"/>
                        </a:rPr>
                        <a:t> </a:t>
                      </a:r>
                      <a:r>
                        <a:rPr lang="en-US" sz="1600" b="0" i="0" u="none" strike="noStrike" kern="1200" cap="none" spc="0" baseline="0" dirty="0" err="1">
                          <a:ln>
                            <a:noFill/>
                          </a:ln>
                          <a:solidFill>
                            <a:srgbClr val="545454"/>
                          </a:solidFill>
                          <a:uFillTx/>
                          <a:latin typeface="Flanders Art Sans"/>
                          <a:ea typeface="+mn-ea"/>
                          <a:cs typeface="+mn-cs"/>
                        </a:rPr>
                        <a:t>sociaal</a:t>
                      </a:r>
                      <a:r>
                        <a:rPr lang="en-US" sz="1600" b="0" i="0" u="none" strike="noStrike" kern="1200" cap="none" spc="0" baseline="0" dirty="0">
                          <a:ln>
                            <a:noFill/>
                          </a:ln>
                          <a:solidFill>
                            <a:srgbClr val="545454"/>
                          </a:solidFill>
                          <a:uFillTx/>
                          <a:latin typeface="Flanders Art Sans"/>
                          <a:ea typeface="+mn-ea"/>
                          <a:cs typeface="+mn-cs"/>
                        </a:rPr>
                        <a:t> </a:t>
                      </a:r>
                      <a:r>
                        <a:rPr lang="en-US" sz="1600" b="0" i="0" u="none" strike="noStrike" kern="1200" cap="none" spc="0" baseline="0" dirty="0" err="1">
                          <a:ln>
                            <a:noFill/>
                          </a:ln>
                          <a:solidFill>
                            <a:srgbClr val="545454"/>
                          </a:solidFill>
                          <a:uFillTx/>
                          <a:latin typeface="Flanders Art Sans"/>
                          <a:ea typeface="+mn-ea"/>
                          <a:cs typeface="+mn-cs"/>
                        </a:rPr>
                        <a:t>verzekeringsfonds</a:t>
                      </a:r>
                      <a:endParaRPr lang="en-US" sz="1600" b="0" i="0" u="none" strike="noStrike" kern="1200" cap="none" spc="0" baseline="0" dirty="0">
                        <a:ln>
                          <a:noFill/>
                        </a:ln>
                        <a:solidFill>
                          <a:srgbClr val="545454"/>
                        </a:solidFill>
                        <a:uFillTx/>
                        <a:latin typeface="Flanders Art Sans"/>
                        <a:ea typeface="+mn-ea"/>
                        <a:cs typeface="+mn-cs"/>
                      </a:endParaRPr>
                    </a:p>
                    <a:p>
                      <a:endParaRPr lang="en-US" sz="1600" b="0" i="0" u="none" strike="noStrike" kern="1200" cap="none" spc="0" baseline="0" dirty="0">
                        <a:ln>
                          <a:noFill/>
                        </a:ln>
                        <a:solidFill>
                          <a:srgbClr val="545454"/>
                        </a:solidFill>
                        <a:uFillTx/>
                        <a:latin typeface="Flanders Art Sans"/>
                        <a:ea typeface="+mn-ea"/>
                        <a:cs typeface="+mn-cs"/>
                        <a:hlinkClick r:id="rId3"/>
                      </a:endParaRPr>
                    </a:p>
                    <a:p>
                      <a:r>
                        <a:rPr lang="nl-BE" sz="1600" dirty="0">
                          <a:hlinkClick r:id="rId4"/>
                        </a:rPr>
                        <a:t>https://www.vlaio.be/nl/subsidies-financiering/subsidiedatabank/overbruggingsrecht-voor-zelfstandigen-coronavirus#Corona-overbruggingsrecht</a:t>
                      </a:r>
                      <a:endParaRPr lang="en-US" sz="1600" b="0" i="0" u="none" strike="noStrike" kern="1200" cap="none" spc="0" baseline="0" dirty="0">
                        <a:ln>
                          <a:noFill/>
                        </a:ln>
                        <a:solidFill>
                          <a:srgbClr val="545454"/>
                        </a:solidFill>
                        <a:uFillTx/>
                        <a:latin typeface="Flanders Art Sans"/>
                        <a:ea typeface="+mn-ea"/>
                        <a:cs typeface="+mn-cs"/>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1542269216"/>
                  </a:ext>
                </a:extLst>
              </a:tr>
            </a:tbl>
          </a:graphicData>
        </a:graphic>
      </p:graphicFrame>
    </p:spTree>
    <p:extLst>
      <p:ext uri="{BB962C8B-B14F-4D97-AF65-F5344CB8AC3E}">
        <p14:creationId xmlns:p14="http://schemas.microsoft.com/office/powerpoint/2010/main" val="3919628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D531BBE-0E46-4590-9305-359919C275E3}"/>
              </a:ext>
            </a:extLst>
          </p:cNvPr>
          <p:cNvSpPr>
            <a:spLocks noGrp="1"/>
          </p:cNvSpPr>
          <p:nvPr>
            <p:ph type="title"/>
          </p:nvPr>
        </p:nvSpPr>
        <p:spPr>
          <a:xfrm>
            <a:off x="3618077" y="1114064"/>
            <a:ext cx="4417538" cy="526298"/>
          </a:xfrm>
        </p:spPr>
        <p:txBody>
          <a:bodyPr/>
          <a:lstStyle/>
          <a:p>
            <a:r>
              <a:rPr lang="nl-BE" sz="3600" dirty="0">
                <a:sym typeface="Calibri"/>
              </a:rPr>
              <a:t>Steunmogelijkheden bij</a:t>
            </a:r>
            <a:br>
              <a:rPr lang="nl-BE" sz="4000" dirty="0">
                <a:solidFill>
                  <a:schemeClr val="tx2"/>
                </a:solidFill>
                <a:latin typeface="+mj-lt"/>
                <a:ea typeface="+mj-ea"/>
                <a:cs typeface="+mj-cs"/>
                <a:sym typeface="Calibri"/>
              </a:rPr>
            </a:br>
            <a:endParaRPr lang="nl-BE" sz="4000" dirty="0"/>
          </a:p>
        </p:txBody>
      </p:sp>
      <p:sp>
        <p:nvSpPr>
          <p:cNvPr id="3" name="Titel 4">
            <a:extLst>
              <a:ext uri="{FF2B5EF4-FFF2-40B4-BE49-F238E27FC236}">
                <a16:creationId xmlns:a16="http://schemas.microsoft.com/office/drawing/2014/main" id="{ACF10849-37FA-4FE5-A4EE-C2A2D1F3F925}"/>
              </a:ext>
            </a:extLst>
          </p:cNvPr>
          <p:cNvSpPr txBox="1">
            <a:spLocks/>
          </p:cNvSpPr>
          <p:nvPr/>
        </p:nvSpPr>
        <p:spPr>
          <a:xfrm>
            <a:off x="3618077" y="1780975"/>
            <a:ext cx="5210511" cy="526298"/>
          </a:xfrm>
          <a:prstGeom prst="rect">
            <a:avLst/>
          </a:prstGeom>
          <a:solidFill>
            <a:srgbClr val="009B48"/>
          </a:solidFill>
        </p:spPr>
        <p:txBody>
          <a:bodyPr wrap="none" lIns="72000" tIns="0" rIns="72000" bIns="0">
            <a:spAutoFit/>
          </a:bodyPr>
          <a:lstStyle>
            <a:lvl1pPr algn="l" defTabSz="914400" rtl="0" eaLnBrk="1" latinLnBrk="0" hangingPunct="1">
              <a:lnSpc>
                <a:spcPct val="95000"/>
              </a:lnSpc>
              <a:spcBef>
                <a:spcPct val="0"/>
              </a:spcBef>
              <a:buNone/>
              <a:defRPr sz="4500" b="1" kern="1200">
                <a:solidFill>
                  <a:schemeClr val="bg1"/>
                </a:solidFill>
                <a:latin typeface="+mj-lt"/>
                <a:ea typeface="+mj-ea"/>
                <a:cs typeface="+mj-cs"/>
              </a:defRPr>
            </a:lvl1pPr>
          </a:lstStyle>
          <a:p>
            <a:r>
              <a:rPr lang="nl-BE" sz="3600" dirty="0"/>
              <a:t>heroriëntering businessplan</a:t>
            </a:r>
          </a:p>
        </p:txBody>
      </p:sp>
    </p:spTree>
    <p:extLst>
      <p:ext uri="{BB962C8B-B14F-4D97-AF65-F5344CB8AC3E}">
        <p14:creationId xmlns:p14="http://schemas.microsoft.com/office/powerpoint/2010/main" val="3598973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DF270C-229C-4FAB-B95E-36B0B0DFB4DE}"/>
              </a:ext>
            </a:extLst>
          </p:cNvPr>
          <p:cNvSpPr>
            <a:spLocks noGrp="1"/>
          </p:cNvSpPr>
          <p:nvPr>
            <p:ph type="title"/>
          </p:nvPr>
        </p:nvSpPr>
        <p:spPr/>
        <p:txBody>
          <a:bodyPr/>
          <a:lstStyle/>
          <a:p>
            <a:endParaRPr lang="nl-BE"/>
          </a:p>
        </p:txBody>
      </p:sp>
      <p:sp>
        <p:nvSpPr>
          <p:cNvPr id="3" name="Tijdelijke aanduiding voor tekst 2">
            <a:extLst>
              <a:ext uri="{FF2B5EF4-FFF2-40B4-BE49-F238E27FC236}">
                <a16:creationId xmlns:a16="http://schemas.microsoft.com/office/drawing/2014/main" id="{C3F25C29-F63B-406E-92D9-E28A360DAA87}"/>
              </a:ext>
            </a:extLst>
          </p:cNvPr>
          <p:cNvSpPr>
            <a:spLocks noGrp="1"/>
          </p:cNvSpPr>
          <p:nvPr>
            <p:ph type="body" sz="quarter" idx="1"/>
          </p:nvPr>
        </p:nvSpPr>
        <p:spPr/>
        <p:txBody>
          <a:bodyPr/>
          <a:lstStyle/>
          <a:p>
            <a:endParaRPr lang="nl-BE"/>
          </a:p>
        </p:txBody>
      </p:sp>
      <p:pic>
        <p:nvPicPr>
          <p:cNvPr id="5" name="Afbeelding 4">
            <a:extLst>
              <a:ext uri="{FF2B5EF4-FFF2-40B4-BE49-F238E27FC236}">
                <a16:creationId xmlns:a16="http://schemas.microsoft.com/office/drawing/2014/main" id="{F9A7A343-1D85-407E-AC44-9EAA9E2A12AE}"/>
              </a:ext>
            </a:extLst>
          </p:cNvPr>
          <p:cNvPicPr>
            <a:picLocks noChangeAspect="1"/>
          </p:cNvPicPr>
          <p:nvPr/>
        </p:nvPicPr>
        <p:blipFill>
          <a:blip r:embed="rId2"/>
          <a:stretch>
            <a:fillRect/>
          </a:stretch>
        </p:blipFill>
        <p:spPr>
          <a:xfrm>
            <a:off x="0" y="-78059"/>
            <a:ext cx="9144000" cy="5143500"/>
          </a:xfrm>
          <a:prstGeom prst="rect">
            <a:avLst/>
          </a:prstGeom>
        </p:spPr>
      </p:pic>
    </p:spTree>
    <p:extLst>
      <p:ext uri="{BB962C8B-B14F-4D97-AF65-F5344CB8AC3E}">
        <p14:creationId xmlns:p14="http://schemas.microsoft.com/office/powerpoint/2010/main" val="1839952233"/>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ijdelijke aanduiding voor inhoud 4">
            <a:extLst>
              <a:ext uri="{FF2B5EF4-FFF2-40B4-BE49-F238E27FC236}">
                <a16:creationId xmlns:a16="http://schemas.microsoft.com/office/drawing/2014/main" id="{8E142C69-2707-447A-B772-B02F8F659F13}"/>
              </a:ext>
            </a:extLst>
          </p:cNvPr>
          <p:cNvGraphicFramePr>
            <a:graphicFrameLocks/>
          </p:cNvGraphicFramePr>
          <p:nvPr>
            <p:extLst>
              <p:ext uri="{D42A27DB-BD31-4B8C-83A1-F6EECF244321}">
                <p14:modId xmlns:p14="http://schemas.microsoft.com/office/powerpoint/2010/main" val="1296695380"/>
              </p:ext>
            </p:extLst>
          </p:nvPr>
        </p:nvGraphicFramePr>
        <p:xfrm>
          <a:off x="337442" y="172278"/>
          <a:ext cx="8660785" cy="4202676"/>
        </p:xfrm>
        <a:graphic>
          <a:graphicData uri="http://schemas.openxmlformats.org/drawingml/2006/table">
            <a:tbl>
              <a:tblPr firstRow="1" bandRow="1">
                <a:tableStyleId>{2D5ABB26-0587-4C30-8999-92F81FD0307C}</a:tableStyleId>
              </a:tblPr>
              <a:tblGrid>
                <a:gridCol w="2160177">
                  <a:extLst>
                    <a:ext uri="{9D8B030D-6E8A-4147-A177-3AD203B41FA5}">
                      <a16:colId xmlns:a16="http://schemas.microsoft.com/office/drawing/2014/main" val="20000"/>
                    </a:ext>
                  </a:extLst>
                </a:gridCol>
                <a:gridCol w="3250304">
                  <a:extLst>
                    <a:ext uri="{9D8B030D-6E8A-4147-A177-3AD203B41FA5}">
                      <a16:colId xmlns:a16="http://schemas.microsoft.com/office/drawing/2014/main" val="20001"/>
                    </a:ext>
                  </a:extLst>
                </a:gridCol>
                <a:gridCol w="3250304">
                  <a:extLst>
                    <a:ext uri="{9D8B030D-6E8A-4147-A177-3AD203B41FA5}">
                      <a16:colId xmlns:a16="http://schemas.microsoft.com/office/drawing/2014/main" val="1588736069"/>
                    </a:ext>
                  </a:extLst>
                </a:gridCol>
              </a:tblGrid>
              <a:tr h="644084">
                <a:tc>
                  <a:txBody>
                    <a:bodyPr/>
                    <a:lstStyle/>
                    <a:p>
                      <a:endParaRPr lang="nl-BE" sz="1600" b="1" dirty="0">
                        <a:latin typeface="FlandersArtSerif-Regular" panose="00000500000000000000" pitchFamily="2" charset="0"/>
                      </a:endParaRP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ysDot"/>
                      <a:round/>
                      <a:headEnd type="none" w="med" len="med"/>
                      <a:tailEnd type="none" w="med" len="med"/>
                    </a:lnB>
                    <a:solidFill>
                      <a:srgbClr val="F4FBF7"/>
                    </a:solidFill>
                  </a:tcPr>
                </a:tc>
                <a:tc gridSpan="2">
                  <a:txBody>
                    <a:bodyPr/>
                    <a:lstStyle/>
                    <a:p>
                      <a:pPr marL="0" algn="ctr" defTabSz="457200" rtl="0" eaLnBrk="1" latinLnBrk="0" hangingPunct="1"/>
                      <a:r>
                        <a:rPr lang="nl-BE" sz="2100" b="0" i="0" u="none" strike="noStrike" kern="1200" cap="none" spc="0" baseline="0" dirty="0">
                          <a:ln>
                            <a:noFill/>
                          </a:ln>
                          <a:solidFill>
                            <a:srgbClr val="545454"/>
                          </a:solidFill>
                          <a:uFillTx/>
                          <a:latin typeface="Flanders Art Sans"/>
                          <a:ea typeface="+mn-ea"/>
                          <a:cs typeface="+mn-cs"/>
                          <a:sym typeface="Calibri"/>
                        </a:rPr>
                        <a:t>Kmo-portefeuille</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ysDot"/>
                      <a:round/>
                      <a:headEnd type="none" w="med" len="med"/>
                      <a:tailEnd type="none" w="med" len="med"/>
                    </a:lnB>
                    <a:solidFill>
                      <a:srgbClr val="F4FBF7"/>
                    </a:solidFill>
                  </a:tcPr>
                </a:tc>
                <a:tc hMerge="1">
                  <a:txBody>
                    <a:bodyPr/>
                    <a:lstStyle/>
                    <a:p>
                      <a:endParaRPr lang="nl-BE"/>
                    </a:p>
                  </a:txBody>
                  <a:tcPr/>
                </a:tc>
                <a:extLst>
                  <a:ext uri="{0D108BD9-81ED-4DB2-BD59-A6C34878D82A}">
                    <a16:rowId xmlns:a16="http://schemas.microsoft.com/office/drawing/2014/main" val="221650886"/>
                  </a:ext>
                </a:extLst>
              </a:tr>
              <a:tr h="967334">
                <a:tc>
                  <a:txBody>
                    <a:bodyPr/>
                    <a:lstStyle/>
                    <a:p>
                      <a:pPr marL="0" algn="l" defTabSz="457200" rtl="0" eaLnBrk="1" latinLnBrk="0" hangingPunct="1"/>
                      <a:r>
                        <a:rPr lang="nl-BE" sz="1800" b="0" i="0" u="none" strike="noStrike" kern="1200" cap="none" spc="0" baseline="0" dirty="0">
                          <a:ln>
                            <a:noFill/>
                          </a:ln>
                          <a:solidFill>
                            <a:srgbClr val="545454"/>
                          </a:solidFill>
                          <a:uFillTx/>
                          <a:latin typeface="Flanders Art Sans"/>
                          <a:ea typeface="+mn-ea"/>
                          <a:cs typeface="+mn-cs"/>
                        </a:rPr>
                        <a:t>wat</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err="1">
                          <a:latin typeface="Flanders Art Sans"/>
                        </a:rPr>
                        <a:t>Steun</a:t>
                      </a:r>
                      <a:r>
                        <a:rPr lang="en-US" sz="1600" dirty="0">
                          <a:latin typeface="Flanders Art Sans"/>
                        </a:rPr>
                        <a:t> </a:t>
                      </a:r>
                      <a:r>
                        <a:rPr lang="en-US" sz="1600" dirty="0" err="1">
                          <a:latin typeface="Flanders Art Sans"/>
                        </a:rPr>
                        <a:t>voor</a:t>
                      </a:r>
                      <a:r>
                        <a:rPr lang="en-US" sz="1600" dirty="0">
                          <a:latin typeface="Flanders Art Sans"/>
                        </a:rPr>
                        <a:t> </a:t>
                      </a:r>
                      <a:r>
                        <a:rPr lang="en-US" sz="1600" dirty="0" err="1">
                          <a:latin typeface="Flanders Art Sans"/>
                        </a:rPr>
                        <a:t>opleiding</a:t>
                      </a:r>
                      <a:r>
                        <a:rPr lang="en-US" sz="1600" dirty="0">
                          <a:latin typeface="Flanders Art Sans"/>
                        </a:rPr>
                        <a:t> &amp; </a:t>
                      </a:r>
                      <a:r>
                        <a:rPr lang="en-US" sz="1600" dirty="0" err="1">
                          <a:latin typeface="Flanders Art Sans"/>
                        </a:rPr>
                        <a:t>advies</a:t>
                      </a:r>
                      <a:r>
                        <a:rPr lang="en-US" sz="1600" dirty="0">
                          <a:latin typeface="Flanders Art Sans"/>
                        </a:rPr>
                        <a:t> </a:t>
                      </a:r>
                      <a:r>
                        <a:rPr lang="en-US" sz="1600" dirty="0" err="1">
                          <a:latin typeface="Flanders Art Sans"/>
                        </a:rPr>
                        <a:t>ingekocht</a:t>
                      </a:r>
                      <a:r>
                        <a:rPr lang="en-US" sz="1600" dirty="0">
                          <a:latin typeface="Flanders Art Sans"/>
                        </a:rPr>
                        <a:t> </a:t>
                      </a:r>
                      <a:r>
                        <a:rPr lang="en-US" sz="1600" dirty="0" err="1">
                          <a:latin typeface="Flanders Art Sans"/>
                        </a:rPr>
                        <a:t>bij</a:t>
                      </a:r>
                      <a:r>
                        <a:rPr lang="en-US" sz="1600" dirty="0">
                          <a:latin typeface="Flanders Art Sans"/>
                        </a:rPr>
                        <a:t> </a:t>
                      </a:r>
                      <a:r>
                        <a:rPr lang="en-US" sz="1600" dirty="0" err="1">
                          <a:latin typeface="Flanders Art Sans"/>
                        </a:rPr>
                        <a:t>geregistreerde</a:t>
                      </a:r>
                      <a:r>
                        <a:rPr lang="en-US" sz="1600" dirty="0">
                          <a:latin typeface="Flanders Art Sans"/>
                        </a:rPr>
                        <a:t> </a:t>
                      </a:r>
                      <a:r>
                        <a:rPr lang="en-US" sz="1600" dirty="0" err="1">
                          <a:latin typeface="Flanders Art Sans"/>
                        </a:rPr>
                        <a:t>dienstverleners</a:t>
                      </a:r>
                      <a:r>
                        <a:rPr lang="en-US" sz="1600" dirty="0">
                          <a:latin typeface="Flanders Art San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b="0" i="0" u="none" strike="noStrike" kern="1200" cap="none" spc="0" baseline="0" dirty="0">
                        <a:ln>
                          <a:noFill/>
                        </a:ln>
                        <a:solidFill>
                          <a:srgbClr val="545454"/>
                        </a:solidFill>
                        <a:uFillTx/>
                        <a:latin typeface="Flanders Art Sans"/>
                        <a:ea typeface="+mn-ea"/>
                        <a:cs typeface="+mn-cs"/>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hMerge="1">
                  <a:txBody>
                    <a:bodyPr/>
                    <a:lstStyle/>
                    <a:p>
                      <a:endParaRPr lang="nl-BE"/>
                    </a:p>
                  </a:txBody>
                  <a:tcPr/>
                </a:tc>
                <a:extLst>
                  <a:ext uri="{0D108BD9-81ED-4DB2-BD59-A6C34878D82A}">
                    <a16:rowId xmlns:a16="http://schemas.microsoft.com/office/drawing/2014/main" val="10001"/>
                  </a:ext>
                </a:extLst>
              </a:tr>
              <a:tr h="259309">
                <a:tc rowSpan="2">
                  <a:txBody>
                    <a:bodyPr/>
                    <a:lstStyle/>
                    <a:p>
                      <a:pPr marL="0" algn="l" defTabSz="457200" rtl="0" eaLnBrk="1" latinLnBrk="0" hangingPunct="1"/>
                      <a:r>
                        <a:rPr lang="nl-BE" sz="1800" kern="1200" dirty="0">
                          <a:solidFill>
                            <a:srgbClr val="545454"/>
                          </a:solidFill>
                          <a:latin typeface="Flanders Art Sans"/>
                          <a:ea typeface="+mn-ea"/>
                          <a:cs typeface="+mn-cs"/>
                        </a:rPr>
                        <a:t>bedrag</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l-BE" sz="1600" b="0" i="0" u="none" strike="noStrike" kern="1200" cap="none" spc="0" baseline="0" dirty="0">
                          <a:ln>
                            <a:noFill/>
                          </a:ln>
                          <a:solidFill>
                            <a:srgbClr val="545454"/>
                          </a:solidFill>
                          <a:uFillTx/>
                          <a:latin typeface="Flanders Art Sans"/>
                          <a:ea typeface="+mn-ea"/>
                          <a:cs typeface="+mn-cs"/>
                        </a:rPr>
                        <a:t>KO</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l-BE" sz="1600" b="0" i="0" u="none" strike="noStrike" kern="1200" cap="none" spc="0" baseline="0" dirty="0">
                          <a:ln>
                            <a:noFill/>
                          </a:ln>
                          <a:solidFill>
                            <a:srgbClr val="545454"/>
                          </a:solidFill>
                          <a:uFillTx/>
                          <a:latin typeface="Flanders Art Sans"/>
                          <a:ea typeface="+mn-ea"/>
                          <a:cs typeface="+mn-cs"/>
                        </a:rPr>
                        <a:t>MO</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2588084580"/>
                  </a:ext>
                </a:extLst>
              </a:tr>
              <a:tr h="259309">
                <a:tc vMerge="1">
                  <a:txBody>
                    <a:bodyPr/>
                    <a:lstStyle/>
                    <a:p>
                      <a:endParaRPr lang="nl-BE"/>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l-BE" sz="1600" b="0" i="0" u="none" strike="noStrike" kern="1200" cap="none" spc="0" baseline="0" dirty="0">
                          <a:ln>
                            <a:noFill/>
                          </a:ln>
                          <a:solidFill>
                            <a:srgbClr val="545454"/>
                          </a:solidFill>
                          <a:uFillTx/>
                          <a:latin typeface="Flanders Art Sans"/>
                          <a:ea typeface="+mn-ea"/>
                          <a:cs typeface="+mn-cs"/>
                        </a:rPr>
                        <a:t>30%</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l-BE" sz="1600" b="0" i="0" u="none" strike="noStrike" kern="1200" cap="none" spc="0" baseline="0" dirty="0">
                          <a:ln>
                            <a:noFill/>
                          </a:ln>
                          <a:solidFill>
                            <a:srgbClr val="545454"/>
                          </a:solidFill>
                          <a:uFillTx/>
                          <a:latin typeface="Flanders Art Sans"/>
                          <a:ea typeface="+mn-ea"/>
                          <a:cs typeface="+mn-cs"/>
                        </a:rPr>
                        <a:t>20%</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3580039874"/>
                  </a:ext>
                </a:extLst>
              </a:tr>
              <a:tr h="518618">
                <a:tc>
                  <a:txBody>
                    <a:bodyPr/>
                    <a:lstStyle/>
                    <a:p>
                      <a:pPr marL="0" algn="l" defTabSz="457200" rtl="0" eaLnBrk="1" latinLnBrk="0" hangingPunct="1"/>
                      <a:r>
                        <a:rPr lang="nl-BE" sz="1800" kern="1200" dirty="0">
                          <a:solidFill>
                            <a:srgbClr val="545454"/>
                          </a:solidFill>
                          <a:latin typeface="Flanders Art Sans"/>
                          <a:ea typeface="+mn-ea"/>
                          <a:cs typeface="+mn-cs"/>
                        </a:rPr>
                        <a:t>Max subsidie</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BE" sz="1600" b="0" i="0" u="none" strike="noStrike" kern="1200" cap="none" spc="0" baseline="0" dirty="0">
                          <a:ln>
                            <a:noFill/>
                          </a:ln>
                          <a:solidFill>
                            <a:srgbClr val="545454"/>
                          </a:solidFill>
                          <a:uFillTx/>
                          <a:latin typeface="Flanders Art Sans"/>
                          <a:ea typeface="+mn-ea"/>
                          <a:cs typeface="+mn-cs"/>
                        </a:rPr>
                        <a:t>7.500 €/ kalenderjaar</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hMerge="1">
                  <a:txBody>
                    <a:bodyPr/>
                    <a:lstStyle/>
                    <a:p>
                      <a:endParaRPr lang="nl-BE"/>
                    </a:p>
                  </a:txBody>
                  <a:tcPr/>
                </a:tc>
                <a:extLst>
                  <a:ext uri="{0D108BD9-81ED-4DB2-BD59-A6C34878D82A}">
                    <a16:rowId xmlns:a16="http://schemas.microsoft.com/office/drawing/2014/main" val="3088938266"/>
                  </a:ext>
                </a:extLst>
              </a:tr>
              <a:tr h="518618">
                <a:tc>
                  <a:txBody>
                    <a:bodyPr/>
                    <a:lstStyle/>
                    <a:p>
                      <a:pPr marL="0" algn="l" defTabSz="457200" rtl="0" eaLnBrk="1" latinLnBrk="0" hangingPunct="1"/>
                      <a:r>
                        <a:rPr lang="nl-BE" sz="1800" kern="1200" dirty="0">
                          <a:solidFill>
                            <a:srgbClr val="545454"/>
                          </a:solidFill>
                          <a:latin typeface="Flanders Art Sans"/>
                          <a:ea typeface="+mn-ea"/>
                          <a:cs typeface="+mn-cs"/>
                        </a:rPr>
                        <a:t>Info en aanvraag</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gridSpan="2">
                  <a:txBody>
                    <a:bodyPr/>
                    <a:lstStyle/>
                    <a:p>
                      <a:r>
                        <a:rPr lang="nl-BE" sz="1600" dirty="0">
                          <a:latin typeface="Flanders Art Sans"/>
                          <a:hlinkClick r:id="rId3"/>
                        </a:rPr>
                        <a:t>https://www.vlaio.be/nl/subsidies-financiering/kmo-portefeuille</a:t>
                      </a:r>
                      <a:endParaRPr lang="nl-BE" sz="1600" dirty="0">
                        <a:latin typeface="Flanders Art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a:latin typeface="Flanders Art Sans"/>
                        </a:rPr>
                        <a:t>Aanvraag</a:t>
                      </a:r>
                      <a:r>
                        <a:rPr lang="en-US" sz="1600" dirty="0">
                          <a:latin typeface="Flanders Art Sans"/>
                        </a:rPr>
                        <a:t> </a:t>
                      </a:r>
                      <a:r>
                        <a:rPr lang="en-US" sz="1600" dirty="0" err="1">
                          <a:latin typeface="Flanders Art Sans"/>
                        </a:rPr>
                        <a:t>binnen</a:t>
                      </a:r>
                      <a:r>
                        <a:rPr lang="en-US" sz="1600" dirty="0">
                          <a:latin typeface="Flanders Art Sans"/>
                        </a:rPr>
                        <a:t> 14 </a:t>
                      </a:r>
                      <a:r>
                        <a:rPr lang="en-US" sz="1600" dirty="0" err="1">
                          <a:latin typeface="Flanders Art Sans"/>
                        </a:rPr>
                        <a:t>kalenderdagen</a:t>
                      </a:r>
                      <a:r>
                        <a:rPr lang="en-US" sz="1600" dirty="0">
                          <a:latin typeface="Flanders Art Sans"/>
                        </a:rPr>
                        <a:t> </a:t>
                      </a:r>
                      <a:r>
                        <a:rPr lang="en-US" sz="1600" dirty="0" err="1">
                          <a:latin typeface="Flanders Art Sans"/>
                        </a:rPr>
                        <a:t>na</a:t>
                      </a:r>
                      <a:r>
                        <a:rPr lang="en-US" sz="1600" dirty="0">
                          <a:latin typeface="Flanders Art Sans"/>
                        </a:rPr>
                        <a:t> start opleiding / advies</a:t>
                      </a:r>
                      <a:endParaRPr lang="en-US" sz="1600" b="0" i="0" u="none" strike="noStrike" kern="1200" cap="none" spc="0" baseline="0" dirty="0">
                        <a:ln>
                          <a:noFill/>
                        </a:ln>
                        <a:solidFill>
                          <a:srgbClr val="545454"/>
                        </a:solidFill>
                        <a:uFillTx/>
                        <a:latin typeface="Flanders Art Sans"/>
                        <a:ea typeface="+mn-ea"/>
                        <a:cs typeface="+mn-cs"/>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hMerge="1">
                  <a:txBody>
                    <a:bodyPr/>
                    <a:lstStyle/>
                    <a:p>
                      <a:endParaRPr lang="nl-BE"/>
                    </a:p>
                  </a:txBody>
                  <a:tcPr/>
                </a:tc>
                <a:extLst>
                  <a:ext uri="{0D108BD9-81ED-4DB2-BD59-A6C34878D82A}">
                    <a16:rowId xmlns:a16="http://schemas.microsoft.com/office/drawing/2014/main" val="1542269216"/>
                  </a:ext>
                </a:extLst>
              </a:tr>
              <a:tr h="518618">
                <a:tc>
                  <a:txBody>
                    <a:bodyPr/>
                    <a:lstStyle/>
                    <a:p>
                      <a:pPr marL="0" algn="l" defTabSz="457200" rtl="0" eaLnBrk="1" latinLnBrk="0" hangingPunct="1"/>
                      <a:r>
                        <a:rPr lang="nl-BE" sz="1800" kern="1200" dirty="0">
                          <a:solidFill>
                            <a:srgbClr val="545454"/>
                          </a:solidFill>
                          <a:latin typeface="Flanders Art Sans"/>
                          <a:ea typeface="+mn-ea"/>
                          <a:cs typeface="+mn-cs"/>
                        </a:rPr>
                        <a:t>Voorbeelden</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gridSpan="2">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nl-NL" sz="1600" b="0" i="0" dirty="0">
                          <a:solidFill>
                            <a:srgbClr val="333333"/>
                          </a:solidFill>
                          <a:effectLst/>
                          <a:latin typeface="Flanders Art Sans"/>
                        </a:rPr>
                        <a:t>Advies over veilige heropstart, hygiëne en welzijn op het werk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nl-NL" sz="1600" b="0" i="0" dirty="0">
                          <a:solidFill>
                            <a:srgbClr val="333333"/>
                          </a:solidFill>
                          <a:effectLst/>
                          <a:latin typeface="Flanders Art Sans"/>
                        </a:rPr>
                        <a:t>Werken met digitale tools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nl-NL" sz="1600" b="0" i="0" dirty="0">
                          <a:solidFill>
                            <a:srgbClr val="333333"/>
                          </a:solidFill>
                          <a:effectLst/>
                          <a:latin typeface="Flanders Art Sans"/>
                        </a:rPr>
                        <a:t>Werken of leiding geven vanop afstand</a:t>
                      </a:r>
                      <a:endParaRPr lang="en-US" sz="1600" b="0" i="0" u="none" strike="noStrike" kern="1200" cap="none" spc="0" baseline="0" dirty="0">
                        <a:ln>
                          <a:noFill/>
                        </a:ln>
                        <a:solidFill>
                          <a:srgbClr val="545454"/>
                        </a:solidFill>
                        <a:uFillTx/>
                        <a:latin typeface="Flanders Art Sans"/>
                        <a:ea typeface="+mn-ea"/>
                        <a:cs typeface="+mn-cs"/>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hMerge="1">
                  <a:txBody>
                    <a:bodyPr/>
                    <a:lstStyle/>
                    <a:p>
                      <a:endParaRPr lang="nl-BE"/>
                    </a:p>
                  </a:txBody>
                  <a:tcPr/>
                </a:tc>
                <a:extLst>
                  <a:ext uri="{0D108BD9-81ED-4DB2-BD59-A6C34878D82A}">
                    <a16:rowId xmlns:a16="http://schemas.microsoft.com/office/drawing/2014/main" val="2529839335"/>
                  </a:ext>
                </a:extLst>
              </a:tr>
            </a:tbl>
          </a:graphicData>
        </a:graphic>
      </p:graphicFrame>
    </p:spTree>
    <p:extLst>
      <p:ext uri="{BB962C8B-B14F-4D97-AF65-F5344CB8AC3E}">
        <p14:creationId xmlns:p14="http://schemas.microsoft.com/office/powerpoint/2010/main" val="3704037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Afbeelding met buiten, vliegen, vogel, lucht&#10;&#10;Automatisch gegenereerde beschrijving">
            <a:extLst>
              <a:ext uri="{FF2B5EF4-FFF2-40B4-BE49-F238E27FC236}">
                <a16:creationId xmlns:a16="http://schemas.microsoft.com/office/drawing/2014/main" id="{29D56119-8E5A-4F19-8EAB-346633E14949}"/>
              </a:ext>
            </a:extLst>
          </p:cNvPr>
          <p:cNvPicPr>
            <a:picLocks noChangeAspect="1"/>
          </p:cNvPicPr>
          <p:nvPr/>
        </p:nvPicPr>
        <p:blipFill>
          <a:blip r:embed="rId2"/>
          <a:stretch>
            <a:fillRect/>
          </a:stretch>
        </p:blipFill>
        <p:spPr>
          <a:xfrm>
            <a:off x="0" y="-1173170"/>
            <a:ext cx="9144000" cy="6316669"/>
          </a:xfrm>
          <a:prstGeom prst="rect">
            <a:avLst/>
          </a:prstGeom>
        </p:spPr>
      </p:pic>
      <p:sp>
        <p:nvSpPr>
          <p:cNvPr id="15" name="Title 1">
            <a:extLst>
              <a:ext uri="{FF2B5EF4-FFF2-40B4-BE49-F238E27FC236}">
                <a16:creationId xmlns:a16="http://schemas.microsoft.com/office/drawing/2014/main" id="{EA16238B-C2A1-4B8F-A041-3432EB234797}"/>
              </a:ext>
            </a:extLst>
          </p:cNvPr>
          <p:cNvSpPr>
            <a:spLocks noGrp="1"/>
          </p:cNvSpPr>
          <p:nvPr>
            <p:ph type="title"/>
          </p:nvPr>
        </p:nvSpPr>
        <p:spPr>
          <a:xfrm>
            <a:off x="360000" y="360000"/>
            <a:ext cx="7995340" cy="540000"/>
          </a:xfrm>
        </p:spPr>
        <p:txBody>
          <a:bodyPr/>
          <a:lstStyle/>
          <a:p>
            <a:r>
              <a:rPr lang="en-US" dirty="0" err="1">
                <a:solidFill>
                  <a:schemeClr val="bg1"/>
                </a:solidFill>
              </a:rPr>
              <a:t>Transformatie</a:t>
            </a:r>
            <a:endParaRPr lang="en-US" dirty="0">
              <a:solidFill>
                <a:schemeClr val="bg1"/>
              </a:solidFill>
            </a:endParaRPr>
          </a:p>
        </p:txBody>
      </p:sp>
      <p:grpSp>
        <p:nvGrpSpPr>
          <p:cNvPr id="4" name="Groep 3">
            <a:extLst>
              <a:ext uri="{FF2B5EF4-FFF2-40B4-BE49-F238E27FC236}">
                <a16:creationId xmlns:a16="http://schemas.microsoft.com/office/drawing/2014/main" id="{84F7CBB5-4584-42D8-A078-012589A7169B}"/>
              </a:ext>
            </a:extLst>
          </p:cNvPr>
          <p:cNvGrpSpPr/>
          <p:nvPr/>
        </p:nvGrpSpPr>
        <p:grpSpPr>
          <a:xfrm>
            <a:off x="-1" y="4565271"/>
            <a:ext cx="9150030" cy="578233"/>
            <a:chOff x="0" y="0"/>
            <a:chExt cx="9150029" cy="578232"/>
          </a:xfrm>
        </p:grpSpPr>
        <p:sp>
          <p:nvSpPr>
            <p:cNvPr id="5" name="Handmatige invoer 1">
              <a:extLst>
                <a:ext uri="{FF2B5EF4-FFF2-40B4-BE49-F238E27FC236}">
                  <a16:creationId xmlns:a16="http://schemas.microsoft.com/office/drawing/2014/main" id="{A8552AEB-930A-4575-9DBC-F8FC8167F34F}"/>
                </a:ext>
              </a:extLst>
            </p:cNvPr>
            <p:cNvSpPr/>
            <p:nvPr/>
          </p:nvSpPr>
          <p:spPr>
            <a:xfrm>
              <a:off x="0" y="-1"/>
              <a:ext cx="9150030" cy="578233"/>
            </a:xfrm>
            <a:custGeom>
              <a:avLst/>
              <a:gdLst/>
              <a:ahLst/>
              <a:cxnLst>
                <a:cxn ang="0">
                  <a:pos x="wd2" y="hd2"/>
                </a:cxn>
                <a:cxn ang="5400000">
                  <a:pos x="wd2" y="hd2"/>
                </a:cxn>
                <a:cxn ang="10800000">
                  <a:pos x="wd2" y="hd2"/>
                </a:cxn>
                <a:cxn ang="16200000">
                  <a:pos x="wd2" y="hd2"/>
                </a:cxn>
              </a:cxnLst>
              <a:rect l="0" t="0" r="r" b="b"/>
              <a:pathLst>
                <a:path w="21600" h="21600" extrusionOk="0">
                  <a:moveTo>
                    <a:pt x="0" y="13695"/>
                  </a:moveTo>
                  <a:cubicBezTo>
                    <a:pt x="7236" y="10222"/>
                    <a:pt x="14364" y="3474"/>
                    <a:pt x="21600" y="0"/>
                  </a:cubicBezTo>
                  <a:cubicBezTo>
                    <a:pt x="21591" y="8058"/>
                    <a:pt x="21596" y="13542"/>
                    <a:pt x="21587" y="21600"/>
                  </a:cubicBezTo>
                  <a:lnTo>
                    <a:pt x="0" y="21600"/>
                  </a:lnTo>
                  <a:lnTo>
                    <a:pt x="0" y="13695"/>
                  </a:lnTo>
                  <a:close/>
                </a:path>
              </a:pathLst>
            </a:custGeom>
            <a:solidFill>
              <a:srgbClr val="009B48"/>
            </a:solidFill>
            <a:ln w="12700" cap="flat">
              <a:noFill/>
              <a:miter lim="400000"/>
            </a:ln>
            <a:effectLst/>
          </p:spPr>
          <p:txBody>
            <a:bodyPr wrap="square" lIns="45719" tIns="45719" rIns="45719" bIns="45719" numCol="1"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solidFill>
                    <a:srgbClr val="FFFFFF"/>
                  </a:solidFill>
                </a:defRPr>
              </a:pPr>
              <a:endParaRPr kumimoji="0" sz="1800" b="0" i="0" u="none" strike="noStrike" kern="1200" cap="none" spc="0" normalizeH="0" baseline="0" noProof="0">
                <a:ln>
                  <a:noFill/>
                </a:ln>
                <a:solidFill>
                  <a:srgbClr val="FFFFFF"/>
                </a:solidFill>
                <a:effectLst/>
                <a:uLnTx/>
                <a:uFillTx/>
                <a:latin typeface="Helvetica"/>
                <a:cs typeface="Helvetica"/>
              </a:endParaRPr>
            </a:p>
          </p:txBody>
        </p:sp>
        <p:pic>
          <p:nvPicPr>
            <p:cNvPr id="6" name="Afbeelding 8" descr="Afbeelding 8">
              <a:extLst>
                <a:ext uri="{FF2B5EF4-FFF2-40B4-BE49-F238E27FC236}">
                  <a16:creationId xmlns:a16="http://schemas.microsoft.com/office/drawing/2014/main" id="{83BD5B87-C3FF-4402-89E2-ED4B48D2F6D9}"/>
                </a:ext>
              </a:extLst>
            </p:cNvPr>
            <p:cNvPicPr>
              <a:picLocks noChangeAspect="1"/>
            </p:cNvPicPr>
            <p:nvPr/>
          </p:nvPicPr>
          <p:blipFill>
            <a:blip r:embed="rId3"/>
            <a:stretch>
              <a:fillRect/>
            </a:stretch>
          </p:blipFill>
          <p:spPr>
            <a:xfrm>
              <a:off x="7102257" y="197530"/>
              <a:ext cx="2008633" cy="305662"/>
            </a:xfrm>
            <a:prstGeom prst="rect">
              <a:avLst/>
            </a:prstGeom>
            <a:ln w="12700" cap="flat">
              <a:noFill/>
              <a:miter lim="400000"/>
            </a:ln>
            <a:effectLst/>
          </p:spPr>
        </p:pic>
      </p:grpSp>
      <p:sp>
        <p:nvSpPr>
          <p:cNvPr id="2" name="Tijdelijke aanduiding voor dianummer 1">
            <a:extLst>
              <a:ext uri="{FF2B5EF4-FFF2-40B4-BE49-F238E27FC236}">
                <a16:creationId xmlns:a16="http://schemas.microsoft.com/office/drawing/2014/main" id="{9F34EFD1-9D88-4BD2-B55F-7C5A6AC64E55}"/>
              </a:ext>
            </a:extLst>
          </p:cNvPr>
          <p:cNvSpPr>
            <a:spLocks noGrp="1"/>
          </p:cNvSpPr>
          <p:nvPr>
            <p:ph type="sldNum" sz="quarter" idx="4"/>
          </p:nvPr>
        </p:nvSpPr>
        <p:spPr/>
        <p:txBody>
          <a:bodyPr/>
          <a:lstStyle/>
          <a:p>
            <a:pPr fontAlgn="base" hangingPunct="1">
              <a:spcBef>
                <a:spcPct val="0"/>
              </a:spcBef>
              <a:spcAft>
                <a:spcPct val="0"/>
              </a:spcAft>
              <a:defRPr/>
            </a:pPr>
            <a:fld id="{7A8E81C8-8AC5-43A0-8109-79A03990D536}" type="slidenum">
              <a:rPr lang="nl-BE" kern="1200" smtClean="0">
                <a:solidFill>
                  <a:srgbClr val="000000"/>
                </a:solidFill>
                <a:latin typeface="Arial" charset="0"/>
                <a:ea typeface="ＭＳ Ｐゴシック"/>
              </a:rPr>
              <a:pPr fontAlgn="base" hangingPunct="1">
                <a:spcBef>
                  <a:spcPct val="0"/>
                </a:spcBef>
                <a:spcAft>
                  <a:spcPct val="0"/>
                </a:spcAft>
                <a:defRPr/>
              </a:pPr>
              <a:t>29</a:t>
            </a:fld>
            <a:endParaRPr lang="nl-BE" kern="1200">
              <a:solidFill>
                <a:srgbClr val="000000"/>
              </a:solidFill>
              <a:latin typeface="Arial" charset="0"/>
              <a:ea typeface="ＭＳ Ｐゴシック"/>
            </a:endParaRPr>
          </a:p>
        </p:txBody>
      </p:sp>
    </p:spTree>
    <p:extLst>
      <p:ext uri="{BB962C8B-B14F-4D97-AF65-F5344CB8AC3E}">
        <p14:creationId xmlns:p14="http://schemas.microsoft.com/office/powerpoint/2010/main" val="70962451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B626E171-145F-46E0-B955-A87B21B4BA70}"/>
              </a:ext>
            </a:extLst>
          </p:cNvPr>
          <p:cNvSpPr txBox="1"/>
          <p:nvPr/>
        </p:nvSpPr>
        <p:spPr>
          <a:xfrm>
            <a:off x="0" y="0"/>
            <a:ext cx="8790303" cy="45114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lvl="1" defTabSz="514350" hangingPunct="0"/>
            <a:r>
              <a:rPr lang="nl-BE" sz="2000" b="1" dirty="0">
                <a:solidFill>
                  <a:schemeClr val="tx2"/>
                </a:solidFill>
                <a:latin typeface="+mj-lt"/>
                <a:ea typeface="+mj-ea"/>
                <a:cs typeface="+mj-cs"/>
                <a:sym typeface="Calibri"/>
              </a:rPr>
              <a:t>Inhoudstafel (2)</a:t>
            </a:r>
          </a:p>
          <a:p>
            <a:pPr marL="685800" lvl="1" indent="-342900" defTabSz="914400" fontAlgn="base">
              <a:lnSpc>
                <a:spcPct val="80000"/>
              </a:lnSpc>
              <a:spcBef>
                <a:spcPts val="1000"/>
              </a:spcBef>
              <a:buFont typeface="Arial" panose="020B0604020202020204" pitchFamily="34" charset="0"/>
              <a:buChar char="•"/>
              <a:defRPr/>
            </a:pPr>
            <a:r>
              <a:rPr lang="nl-NL" sz="2000" b="1" dirty="0">
                <a:solidFill>
                  <a:schemeClr val="tx2"/>
                </a:solidFill>
                <a:latin typeface="+mj-lt"/>
                <a:ea typeface="+mj-ea"/>
                <a:cs typeface="+mj-cs"/>
              </a:rPr>
              <a:t>Steunmogelijkheden bij de heroriëntering van je businessplan</a:t>
            </a:r>
            <a:endParaRPr lang="nl-BE" sz="2000" b="1" dirty="0">
              <a:solidFill>
                <a:schemeClr val="tx2"/>
              </a:solidFill>
              <a:latin typeface="+mj-lt"/>
              <a:ea typeface="+mj-ea"/>
              <a:cs typeface="+mj-cs"/>
              <a:sym typeface="Calibri"/>
            </a:endParaRPr>
          </a:p>
          <a:p>
            <a:pPr marL="1028700" lvl="2" indent="-342900" defTabSz="914400" fontAlgn="base">
              <a:lnSpc>
                <a:spcPct val="80000"/>
              </a:lnSpc>
              <a:spcBef>
                <a:spcPts val="1000"/>
              </a:spcBef>
              <a:buFont typeface="Arial" panose="020B0604020202020204" pitchFamily="34" charset="0"/>
              <a:buChar char="•"/>
              <a:defRPr/>
            </a:pPr>
            <a:r>
              <a:rPr lang="nl-BE" sz="2000" dirty="0">
                <a:solidFill>
                  <a:schemeClr val="tx2"/>
                </a:solidFill>
                <a:latin typeface="+mj-lt"/>
                <a:ea typeface="+mj-ea"/>
                <a:cs typeface="+mj-cs"/>
              </a:rPr>
              <a:t>Advies en opleiding</a:t>
            </a:r>
          </a:p>
          <a:p>
            <a:pPr marL="1485900" lvl="3" indent="-342900" defTabSz="514350" fontAlgn="base" hangingPunct="0">
              <a:buFont typeface="Wingdings" panose="05000000000000000000" pitchFamily="2" charset="2"/>
              <a:buChar char="§"/>
              <a:defRPr/>
            </a:pPr>
            <a:r>
              <a:rPr lang="nl-BE" sz="2000" dirty="0">
                <a:solidFill>
                  <a:schemeClr val="tx2"/>
                </a:solidFill>
                <a:latin typeface="+mj-lt"/>
                <a:ea typeface="+mj-ea"/>
                <a:cs typeface="+mj-cs"/>
              </a:rPr>
              <a:t>kmo-portefeuille 				</a:t>
            </a:r>
          </a:p>
          <a:p>
            <a:pPr marL="1485900" lvl="3" indent="-342900" defTabSz="514350" fontAlgn="base" hangingPunct="0">
              <a:buFont typeface="Wingdings" panose="05000000000000000000" pitchFamily="2" charset="2"/>
              <a:buChar char="§"/>
              <a:defRPr/>
            </a:pPr>
            <a:r>
              <a:rPr lang="nl-BE" sz="2000" dirty="0">
                <a:solidFill>
                  <a:schemeClr val="tx2"/>
                </a:solidFill>
                <a:latin typeface="+mj-lt"/>
                <a:ea typeface="+mj-ea"/>
                <a:cs typeface="+mj-cs"/>
              </a:rPr>
              <a:t>werkbaarheidscheques</a:t>
            </a:r>
          </a:p>
          <a:p>
            <a:pPr marL="1485900" lvl="3" indent="-342900" defTabSz="514350" fontAlgn="base" hangingPunct="0">
              <a:buFont typeface="Wingdings" panose="05000000000000000000" pitchFamily="2" charset="2"/>
              <a:buChar char="§"/>
              <a:defRPr/>
            </a:pPr>
            <a:r>
              <a:rPr lang="nl-BE" sz="2000" dirty="0">
                <a:solidFill>
                  <a:schemeClr val="tx2"/>
                </a:solidFill>
                <a:latin typeface="+mj-lt"/>
                <a:ea typeface="+mj-ea"/>
                <a:cs typeface="+mj-cs"/>
              </a:rPr>
              <a:t>Europees Sociaal Fonds (ESF)</a:t>
            </a:r>
          </a:p>
          <a:p>
            <a:pPr marL="1028700" lvl="2" indent="-342900" defTabSz="914400" fontAlgn="base">
              <a:buFont typeface="Arial" panose="020B0604020202020204" pitchFamily="34" charset="0"/>
              <a:buChar char="•"/>
              <a:defRPr/>
            </a:pPr>
            <a:r>
              <a:rPr lang="nl-BE" sz="2000" dirty="0">
                <a:solidFill>
                  <a:schemeClr val="tx2"/>
                </a:solidFill>
                <a:latin typeface="+mj-lt"/>
                <a:ea typeface="+mj-ea"/>
                <a:cs typeface="+mj-cs"/>
              </a:rPr>
              <a:t>Transformatie</a:t>
            </a:r>
          </a:p>
          <a:p>
            <a:pPr marL="1428750" lvl="3" indent="-285750" defTabSz="514350" fontAlgn="base" hangingPunct="0">
              <a:buFont typeface="Wingdings" panose="05000000000000000000" pitchFamily="2" charset="2"/>
              <a:buChar char="§"/>
              <a:defRPr/>
            </a:pPr>
            <a:r>
              <a:rPr lang="nl-BE" sz="2000" dirty="0">
                <a:solidFill>
                  <a:schemeClr val="tx2"/>
                </a:solidFill>
                <a:latin typeface="+mj-lt"/>
                <a:ea typeface="+mj-ea"/>
                <a:cs typeface="+mj-cs"/>
              </a:rPr>
              <a:t>kmo-groeisubsidie</a:t>
            </a:r>
          </a:p>
          <a:p>
            <a:pPr marL="1028700" lvl="2" indent="-342900" defTabSz="914400" fontAlgn="base">
              <a:buFont typeface="Arial" panose="020B0604020202020204" pitchFamily="34" charset="0"/>
              <a:buChar char="•"/>
              <a:defRPr/>
            </a:pPr>
            <a:r>
              <a:rPr lang="nl-BE" sz="2000" dirty="0">
                <a:solidFill>
                  <a:schemeClr val="tx2"/>
                </a:solidFill>
                <a:latin typeface="+mj-lt"/>
                <a:ea typeface="+mj-ea"/>
                <a:cs typeface="+mj-cs"/>
              </a:rPr>
              <a:t>Innovatie</a:t>
            </a:r>
          </a:p>
          <a:p>
            <a:pPr marL="1485900" lvl="3" indent="-342900" defTabSz="514350" fontAlgn="base" hangingPunct="0">
              <a:buFont typeface="Wingdings" panose="05000000000000000000" pitchFamily="2" charset="2"/>
              <a:buChar char="§"/>
              <a:defRPr/>
            </a:pPr>
            <a:r>
              <a:rPr lang="nl-BE" sz="2000" dirty="0">
                <a:solidFill>
                  <a:schemeClr val="tx2"/>
                </a:solidFill>
                <a:latin typeface="+mj-lt"/>
                <a:ea typeface="+mj-ea"/>
                <a:cs typeface="+mj-cs"/>
              </a:rPr>
              <a:t>ontwikkelingsprojecten - onderzoeksprojecten</a:t>
            </a:r>
          </a:p>
          <a:p>
            <a:pPr marL="1028700" lvl="2" indent="-342900" defTabSz="914400" fontAlgn="base">
              <a:buFont typeface="Arial" panose="020B0604020202020204" pitchFamily="34" charset="0"/>
              <a:buChar char="•"/>
              <a:defRPr/>
            </a:pPr>
            <a:r>
              <a:rPr lang="nl-BE" sz="2000" dirty="0">
                <a:solidFill>
                  <a:schemeClr val="tx2"/>
                </a:solidFill>
                <a:latin typeface="+mj-lt"/>
                <a:ea typeface="+mj-ea"/>
                <a:cs typeface="+mj-cs"/>
              </a:rPr>
              <a:t>Investeringen</a:t>
            </a:r>
          </a:p>
          <a:p>
            <a:pPr marL="1485900" lvl="3" indent="-342900" defTabSz="514350" fontAlgn="base" hangingPunct="0">
              <a:buFont typeface="Wingdings" panose="05000000000000000000" pitchFamily="2" charset="2"/>
              <a:buChar char="§"/>
              <a:defRPr/>
            </a:pPr>
            <a:r>
              <a:rPr lang="nl-BE" sz="2000" dirty="0">
                <a:solidFill>
                  <a:schemeClr val="tx2"/>
                </a:solidFill>
                <a:latin typeface="+mj-lt"/>
                <a:ea typeface="+mj-ea"/>
                <a:cs typeface="+mj-cs"/>
              </a:rPr>
              <a:t>Strategische Transformatiesteun COVID-19</a:t>
            </a:r>
          </a:p>
          <a:p>
            <a:pPr marL="1028700" lvl="2" indent="-342900" defTabSz="914400" fontAlgn="base">
              <a:buFont typeface="Arial" panose="020B0604020202020204" pitchFamily="34" charset="0"/>
              <a:buChar char="•"/>
              <a:defRPr/>
            </a:pPr>
            <a:r>
              <a:rPr lang="nl-BE" sz="2000" dirty="0">
                <a:solidFill>
                  <a:schemeClr val="tx2"/>
                </a:solidFill>
                <a:latin typeface="+mj-lt"/>
                <a:ea typeface="+mj-ea"/>
                <a:cs typeface="+mj-cs"/>
              </a:rPr>
              <a:t>Internationaliseren</a:t>
            </a:r>
          </a:p>
          <a:p>
            <a:pPr marL="1485900" lvl="3" indent="-342900" defTabSz="514350" hangingPunct="0">
              <a:buFont typeface="Wingdings" panose="05000000000000000000" pitchFamily="2" charset="2"/>
              <a:buChar char="§"/>
              <a:defRPr/>
            </a:pPr>
            <a:r>
              <a:rPr lang="nl-BE" sz="2000" dirty="0">
                <a:solidFill>
                  <a:schemeClr val="tx2"/>
                </a:solidFill>
                <a:latin typeface="+mj-lt"/>
                <a:ea typeface="+mj-ea"/>
                <a:cs typeface="+mj-cs"/>
              </a:rPr>
              <a:t>Reboot </a:t>
            </a:r>
            <a:r>
              <a:rPr lang="nl-BE" sz="2000" dirty="0" err="1">
                <a:solidFill>
                  <a:schemeClr val="tx2"/>
                </a:solidFill>
                <a:latin typeface="+mj-lt"/>
                <a:ea typeface="+mj-ea"/>
                <a:cs typeface="+mj-cs"/>
              </a:rPr>
              <a:t>your</a:t>
            </a:r>
            <a:r>
              <a:rPr lang="nl-BE" sz="2000" dirty="0">
                <a:solidFill>
                  <a:schemeClr val="tx2"/>
                </a:solidFill>
                <a:latin typeface="+mj-lt"/>
                <a:ea typeface="+mj-ea"/>
                <a:cs typeface="+mj-cs"/>
              </a:rPr>
              <a:t> export/ coronasteunpakket </a:t>
            </a:r>
            <a:endParaRPr lang="nl-BE" sz="2000" dirty="0">
              <a:solidFill>
                <a:schemeClr val="tx2"/>
              </a:solidFill>
              <a:latin typeface="+mj-lt"/>
              <a:ea typeface="+mj-ea"/>
              <a:cs typeface="+mj-cs"/>
              <a:sym typeface="Calibri"/>
            </a:endParaRPr>
          </a:p>
        </p:txBody>
      </p:sp>
      <p:sp>
        <p:nvSpPr>
          <p:cNvPr id="3" name="Tijdelijke aanduiding voor dianummer 2">
            <a:extLst>
              <a:ext uri="{FF2B5EF4-FFF2-40B4-BE49-F238E27FC236}">
                <a16:creationId xmlns:a16="http://schemas.microsoft.com/office/drawing/2014/main" id="{1891B67A-4D2D-434F-A684-7B8554647223}"/>
              </a:ext>
            </a:extLst>
          </p:cNvPr>
          <p:cNvSpPr>
            <a:spLocks noGrp="1"/>
          </p:cNvSpPr>
          <p:nvPr>
            <p:ph type="sldNum" sz="quarter" idx="12"/>
          </p:nvPr>
        </p:nvSpPr>
        <p:spPr/>
        <p:txBody>
          <a:bodyPr/>
          <a:lstStyle/>
          <a:p>
            <a:fld id="{2257EF44-F403-47CC-8536-C98D63FF62FE}" type="slidenum">
              <a:rPr lang="nl-BE" smtClean="0"/>
              <a:t>3</a:t>
            </a:fld>
            <a:endParaRPr lang="nl-BE"/>
          </a:p>
        </p:txBody>
      </p:sp>
    </p:spTree>
    <p:extLst>
      <p:ext uri="{BB962C8B-B14F-4D97-AF65-F5344CB8AC3E}">
        <p14:creationId xmlns:p14="http://schemas.microsoft.com/office/powerpoint/2010/main" val="373991808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ijdelijke aanduiding voor inhoud 4">
            <a:extLst>
              <a:ext uri="{FF2B5EF4-FFF2-40B4-BE49-F238E27FC236}">
                <a16:creationId xmlns:a16="http://schemas.microsoft.com/office/drawing/2014/main" id="{8E142C69-2707-447A-B772-B02F8F659F13}"/>
              </a:ext>
            </a:extLst>
          </p:cNvPr>
          <p:cNvGraphicFramePr>
            <a:graphicFrameLocks/>
          </p:cNvGraphicFramePr>
          <p:nvPr>
            <p:extLst>
              <p:ext uri="{D42A27DB-BD31-4B8C-83A1-F6EECF244321}">
                <p14:modId xmlns:p14="http://schemas.microsoft.com/office/powerpoint/2010/main" val="87909056"/>
              </p:ext>
            </p:extLst>
          </p:nvPr>
        </p:nvGraphicFramePr>
        <p:xfrm>
          <a:off x="337442" y="172278"/>
          <a:ext cx="8660785" cy="4142174"/>
        </p:xfrm>
        <a:graphic>
          <a:graphicData uri="http://schemas.openxmlformats.org/drawingml/2006/table">
            <a:tbl>
              <a:tblPr firstRow="1" bandRow="1">
                <a:tableStyleId>{2D5ABB26-0587-4C30-8999-92F81FD0307C}</a:tableStyleId>
              </a:tblPr>
              <a:tblGrid>
                <a:gridCol w="2165126">
                  <a:extLst>
                    <a:ext uri="{9D8B030D-6E8A-4147-A177-3AD203B41FA5}">
                      <a16:colId xmlns:a16="http://schemas.microsoft.com/office/drawing/2014/main" val="20000"/>
                    </a:ext>
                  </a:extLst>
                </a:gridCol>
                <a:gridCol w="3245355">
                  <a:extLst>
                    <a:ext uri="{9D8B030D-6E8A-4147-A177-3AD203B41FA5}">
                      <a16:colId xmlns:a16="http://schemas.microsoft.com/office/drawing/2014/main" val="20001"/>
                    </a:ext>
                  </a:extLst>
                </a:gridCol>
                <a:gridCol w="3250304">
                  <a:extLst>
                    <a:ext uri="{9D8B030D-6E8A-4147-A177-3AD203B41FA5}">
                      <a16:colId xmlns:a16="http://schemas.microsoft.com/office/drawing/2014/main" val="1588736069"/>
                    </a:ext>
                  </a:extLst>
                </a:gridCol>
              </a:tblGrid>
              <a:tr h="644084">
                <a:tc>
                  <a:txBody>
                    <a:bodyPr/>
                    <a:lstStyle/>
                    <a:p>
                      <a:endParaRPr lang="nl-BE" sz="1600" b="1" dirty="0">
                        <a:latin typeface="FlandersArtSerif-Regular" panose="00000500000000000000" pitchFamily="2" charset="0"/>
                      </a:endParaRP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ysDot"/>
                      <a:round/>
                      <a:headEnd type="none" w="med" len="med"/>
                      <a:tailEnd type="none" w="med" len="med"/>
                    </a:lnB>
                    <a:solidFill>
                      <a:srgbClr val="F4FBF7"/>
                    </a:solidFill>
                  </a:tcPr>
                </a:tc>
                <a:tc gridSpan="2">
                  <a:txBody>
                    <a:bodyPr/>
                    <a:lstStyle/>
                    <a:p>
                      <a:pPr marL="0" algn="ctr" defTabSz="457200" rtl="0" eaLnBrk="1" latinLnBrk="0" hangingPunct="1"/>
                      <a:r>
                        <a:rPr lang="nl-BE" sz="2400" b="0" i="0" u="none" strike="noStrike" kern="1200" cap="none" spc="0" baseline="0" dirty="0">
                          <a:ln>
                            <a:noFill/>
                          </a:ln>
                          <a:solidFill>
                            <a:srgbClr val="545454"/>
                          </a:solidFill>
                          <a:uFillTx/>
                          <a:latin typeface="Flanders Art Sans"/>
                          <a:ea typeface="+mn-ea"/>
                          <a:cs typeface="+mn-cs"/>
                          <a:sym typeface="Calibri"/>
                        </a:rPr>
                        <a:t>Kmo-groeisubsidie</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ysDot"/>
                      <a:round/>
                      <a:headEnd type="none" w="med" len="med"/>
                      <a:tailEnd type="none" w="med" len="med"/>
                    </a:lnB>
                    <a:solidFill>
                      <a:srgbClr val="F4FBF7"/>
                    </a:solidFill>
                  </a:tcPr>
                </a:tc>
                <a:tc hMerge="1">
                  <a:txBody>
                    <a:bodyPr/>
                    <a:lstStyle/>
                    <a:p>
                      <a:endParaRPr lang="nl-BE"/>
                    </a:p>
                  </a:txBody>
                  <a:tcPr/>
                </a:tc>
                <a:extLst>
                  <a:ext uri="{0D108BD9-81ED-4DB2-BD59-A6C34878D82A}">
                    <a16:rowId xmlns:a16="http://schemas.microsoft.com/office/drawing/2014/main" val="221650886"/>
                  </a:ext>
                </a:extLst>
              </a:tr>
              <a:tr h="967334">
                <a:tc>
                  <a:txBody>
                    <a:bodyPr/>
                    <a:lstStyle/>
                    <a:p>
                      <a:pPr marL="0" algn="l" defTabSz="457200" rtl="0" eaLnBrk="1" latinLnBrk="0" hangingPunct="1"/>
                      <a:r>
                        <a:rPr lang="nl-BE" sz="1800" b="0" i="0" u="none" strike="noStrike" kern="1200" cap="none" spc="0" baseline="0" dirty="0">
                          <a:ln>
                            <a:noFill/>
                          </a:ln>
                          <a:solidFill>
                            <a:srgbClr val="545454"/>
                          </a:solidFill>
                          <a:uFillTx/>
                          <a:latin typeface="Flanders Art Sans"/>
                          <a:ea typeface="+mn-ea"/>
                          <a:cs typeface="+mn-cs"/>
                        </a:rPr>
                        <a:t>wat</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600" b="0" i="0" u="none" strike="noStrike" kern="1200" cap="none" spc="0" baseline="0" noProof="0" dirty="0">
                          <a:ln>
                            <a:noFill/>
                          </a:ln>
                          <a:solidFill>
                            <a:srgbClr val="545454"/>
                          </a:solidFill>
                          <a:uFillTx/>
                          <a:latin typeface="Flanders Art Sans"/>
                          <a:ea typeface="+mn-ea"/>
                          <a:cs typeface="+mn-cs"/>
                        </a:rPr>
                        <a:t>Steun voor strategische kennis in het kader van het realiseren van een nieuwe groeistrategie bij een kantelmoment, zoals een transformatie-, innovatie- of internationaliseringstraject</a:t>
                      </a:r>
                      <a:endParaRPr lang="en-US" sz="1600" b="0" i="0" u="none" strike="noStrike" kern="1200" cap="none" spc="0" baseline="0" dirty="0">
                        <a:ln>
                          <a:noFill/>
                        </a:ln>
                        <a:solidFill>
                          <a:srgbClr val="545454"/>
                        </a:solidFill>
                        <a:uFillTx/>
                        <a:latin typeface="Flanders Art Sans"/>
                        <a:ea typeface="+mn-ea"/>
                        <a:cs typeface="+mn-cs"/>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hMerge="1">
                  <a:txBody>
                    <a:bodyPr/>
                    <a:lstStyle/>
                    <a:p>
                      <a:endParaRPr lang="nl-BE"/>
                    </a:p>
                  </a:txBody>
                  <a:tcPr/>
                </a:tc>
                <a:extLst>
                  <a:ext uri="{0D108BD9-81ED-4DB2-BD59-A6C34878D82A}">
                    <a16:rowId xmlns:a16="http://schemas.microsoft.com/office/drawing/2014/main" val="10001"/>
                  </a:ext>
                </a:extLst>
              </a:tr>
              <a:tr h="259309">
                <a:tc rowSpan="2">
                  <a:txBody>
                    <a:bodyPr/>
                    <a:lstStyle/>
                    <a:p>
                      <a:pPr marL="0" algn="l" defTabSz="457200" rtl="0" eaLnBrk="1" latinLnBrk="0" hangingPunct="1"/>
                      <a:r>
                        <a:rPr lang="nl-BE" sz="1800" kern="1200" dirty="0">
                          <a:solidFill>
                            <a:srgbClr val="545454"/>
                          </a:solidFill>
                          <a:latin typeface="Flanders Art Sans"/>
                          <a:ea typeface="+mn-ea"/>
                          <a:cs typeface="+mn-cs"/>
                        </a:rPr>
                        <a:t>bedrag</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l-BE" sz="1600" b="0" i="0" u="none" strike="noStrike" kern="1200" cap="none" spc="0" baseline="0" dirty="0">
                          <a:ln>
                            <a:noFill/>
                          </a:ln>
                          <a:solidFill>
                            <a:srgbClr val="545454"/>
                          </a:solidFill>
                          <a:uFillTx/>
                          <a:latin typeface="Flanders Art Sans"/>
                          <a:ea typeface="+mn-ea"/>
                          <a:cs typeface="+mn-cs"/>
                        </a:rPr>
                        <a:t>Interne versterking: aanwerving</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l-BE" sz="1600" b="0" i="0" u="none" strike="noStrike" kern="1200" cap="none" spc="0" baseline="0" dirty="0">
                          <a:ln>
                            <a:noFill/>
                          </a:ln>
                          <a:solidFill>
                            <a:srgbClr val="545454"/>
                          </a:solidFill>
                          <a:uFillTx/>
                          <a:latin typeface="Flanders Art Sans"/>
                          <a:ea typeface="+mn-ea"/>
                          <a:cs typeface="+mn-cs"/>
                        </a:rPr>
                        <a:t>Externe versterking: advies</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2588084580"/>
                  </a:ext>
                </a:extLst>
              </a:tr>
              <a:tr h="259309">
                <a:tc vMerge="1">
                  <a:txBody>
                    <a:bodyPr/>
                    <a:lstStyle/>
                    <a:p>
                      <a:endParaRPr lang="nl-BE"/>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l-BE" sz="1600" b="0" i="0" u="none" strike="noStrike" kern="1200" cap="none" spc="0" baseline="0" dirty="0">
                          <a:ln>
                            <a:noFill/>
                          </a:ln>
                          <a:solidFill>
                            <a:srgbClr val="545454"/>
                          </a:solidFill>
                          <a:uFillTx/>
                          <a:latin typeface="Flanders Art Sans"/>
                          <a:ea typeface="+mn-ea"/>
                          <a:cs typeface="+mn-cs"/>
                        </a:rPr>
                        <a:t>50% van bruto-loonkost eerste jaar</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l-BE" sz="1600" b="0" i="0" u="none" strike="noStrike" kern="1200" cap="none" spc="0" baseline="0" dirty="0">
                          <a:ln>
                            <a:noFill/>
                          </a:ln>
                          <a:solidFill>
                            <a:srgbClr val="545454"/>
                          </a:solidFill>
                          <a:uFillTx/>
                          <a:latin typeface="Flanders Art Sans"/>
                          <a:ea typeface="+mn-ea"/>
                          <a:cs typeface="+mn-cs"/>
                        </a:rPr>
                        <a:t>50% van de advieskost</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3580039874"/>
                  </a:ext>
                </a:extLst>
              </a:tr>
              <a:tr h="518618">
                <a:tc>
                  <a:txBody>
                    <a:bodyPr/>
                    <a:lstStyle/>
                    <a:p>
                      <a:pPr marL="0" algn="l" defTabSz="457200" rtl="0" eaLnBrk="1" latinLnBrk="0" hangingPunct="1"/>
                      <a:r>
                        <a:rPr lang="nl-BE" sz="1800" kern="1200" dirty="0">
                          <a:solidFill>
                            <a:srgbClr val="545454"/>
                          </a:solidFill>
                          <a:latin typeface="Flanders Art Sans"/>
                          <a:ea typeface="+mn-ea"/>
                          <a:cs typeface="+mn-cs"/>
                        </a:rPr>
                        <a:t>Max subsidie</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BE" sz="1600" b="0" i="0" u="none" strike="noStrike" kern="1200" cap="none" spc="0" baseline="0" dirty="0">
                          <a:ln>
                            <a:noFill/>
                          </a:ln>
                          <a:solidFill>
                            <a:srgbClr val="545454"/>
                          </a:solidFill>
                          <a:uFillTx/>
                          <a:latin typeface="Flanders Art Sans"/>
                          <a:ea typeface="+mn-ea"/>
                          <a:cs typeface="+mn-cs"/>
                        </a:rPr>
                        <a:t>50.000 €/ kalenderjaar en per groeitraject</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hMerge="1">
                  <a:txBody>
                    <a:bodyPr/>
                    <a:lstStyle/>
                    <a:p>
                      <a:endParaRPr lang="nl-BE"/>
                    </a:p>
                  </a:txBody>
                  <a:tcPr/>
                </a:tc>
                <a:extLst>
                  <a:ext uri="{0D108BD9-81ED-4DB2-BD59-A6C34878D82A}">
                    <a16:rowId xmlns:a16="http://schemas.microsoft.com/office/drawing/2014/main" val="3088938266"/>
                  </a:ext>
                </a:extLst>
              </a:tr>
              <a:tr h="518618">
                <a:tc>
                  <a:txBody>
                    <a:bodyPr/>
                    <a:lstStyle/>
                    <a:p>
                      <a:pPr marL="0" algn="l" defTabSz="457200" rtl="0" eaLnBrk="1" latinLnBrk="0" hangingPunct="1"/>
                      <a:r>
                        <a:rPr lang="nl-BE" sz="1800" kern="1200" dirty="0">
                          <a:solidFill>
                            <a:srgbClr val="545454"/>
                          </a:solidFill>
                          <a:latin typeface="Flanders Art Sans"/>
                          <a:ea typeface="+mn-ea"/>
                          <a:cs typeface="+mn-cs"/>
                        </a:rPr>
                        <a:t>Info en aanvraag</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cap="none" spc="0" baseline="0" dirty="0">
                          <a:ln>
                            <a:noFill/>
                          </a:ln>
                          <a:solidFill>
                            <a:srgbClr val="545454"/>
                          </a:solidFill>
                          <a:uFillTx/>
                          <a:latin typeface="Flanders Art Sans"/>
                          <a:ea typeface="+mn-ea"/>
                          <a:cs typeface="+mn-cs"/>
                          <a:hlinkClick r:id="rId3"/>
                        </a:rPr>
                        <a:t>https://www.vlaio.be/nl/subsidies-financiering/kmo-groeisubsidie</a:t>
                      </a:r>
                      <a:r>
                        <a:rPr lang="en-US" sz="1600" b="0" i="0" u="none" strike="noStrike" kern="1200" cap="none" spc="0" baseline="0" dirty="0">
                          <a:ln>
                            <a:noFill/>
                          </a:ln>
                          <a:solidFill>
                            <a:srgbClr val="545454"/>
                          </a:solidFill>
                          <a:uFillTx/>
                          <a:latin typeface="Flanders Art Sans"/>
                          <a:ea typeface="+mn-ea"/>
                          <a:cs typeface="+mn-cs"/>
                        </a:rPr>
                        <a:t> </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hMerge="1">
                  <a:txBody>
                    <a:bodyPr/>
                    <a:lstStyle/>
                    <a:p>
                      <a:endParaRPr lang="nl-BE"/>
                    </a:p>
                  </a:txBody>
                  <a:tcPr/>
                </a:tc>
                <a:extLst>
                  <a:ext uri="{0D108BD9-81ED-4DB2-BD59-A6C34878D82A}">
                    <a16:rowId xmlns:a16="http://schemas.microsoft.com/office/drawing/2014/main" val="1542269216"/>
                  </a:ext>
                </a:extLst>
              </a:tr>
              <a:tr h="518618">
                <a:tc>
                  <a:txBody>
                    <a:bodyPr/>
                    <a:lstStyle/>
                    <a:p>
                      <a:pPr marL="0" algn="l" defTabSz="457200" rtl="0" eaLnBrk="1" latinLnBrk="0" hangingPunct="1"/>
                      <a:r>
                        <a:rPr lang="nl-BE" sz="1800" kern="1200" dirty="0">
                          <a:solidFill>
                            <a:srgbClr val="545454"/>
                          </a:solidFill>
                          <a:latin typeface="Flanders Art Sans"/>
                          <a:ea typeface="+mn-ea"/>
                          <a:cs typeface="+mn-cs"/>
                        </a:rPr>
                        <a:t>Voorbeeld</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cap="none" spc="0" baseline="0" dirty="0" err="1">
                          <a:ln>
                            <a:noFill/>
                          </a:ln>
                          <a:solidFill>
                            <a:srgbClr val="545454"/>
                          </a:solidFill>
                          <a:uFillTx/>
                          <a:latin typeface="Flanders Art Sans"/>
                          <a:ea typeface="+mn-ea"/>
                          <a:cs typeface="+mn-cs"/>
                        </a:rPr>
                        <a:t>Toeleveranciers</a:t>
                      </a:r>
                      <a:r>
                        <a:rPr lang="en-US" sz="1600" b="0" i="0" u="none" strike="noStrike" kern="1200" cap="none" spc="0" baseline="0" dirty="0">
                          <a:ln>
                            <a:noFill/>
                          </a:ln>
                          <a:solidFill>
                            <a:srgbClr val="545454"/>
                          </a:solidFill>
                          <a:uFillTx/>
                          <a:latin typeface="Flanders Art Sans"/>
                          <a:ea typeface="+mn-ea"/>
                          <a:cs typeface="+mn-cs"/>
                        </a:rPr>
                        <a:t> van de </a:t>
                      </a:r>
                      <a:r>
                        <a:rPr lang="en-US" sz="1600" b="0" i="0" u="none" strike="noStrike" kern="1200" cap="none" spc="0" baseline="0" dirty="0" err="1">
                          <a:ln>
                            <a:noFill/>
                          </a:ln>
                          <a:solidFill>
                            <a:srgbClr val="545454"/>
                          </a:solidFill>
                          <a:uFillTx/>
                          <a:latin typeface="Flanders Art Sans"/>
                          <a:ea typeface="+mn-ea"/>
                          <a:cs typeface="+mn-cs"/>
                        </a:rPr>
                        <a:t>eventsector</a:t>
                      </a:r>
                      <a:r>
                        <a:rPr lang="en-US" sz="1600" b="0" i="0" u="none" strike="noStrike" kern="1200" cap="none" spc="0" baseline="0" dirty="0">
                          <a:ln>
                            <a:noFill/>
                          </a:ln>
                          <a:solidFill>
                            <a:srgbClr val="545454"/>
                          </a:solidFill>
                          <a:uFillTx/>
                          <a:latin typeface="Flanders Art Sans"/>
                          <a:ea typeface="+mn-ea"/>
                          <a:cs typeface="+mn-cs"/>
                        </a:rPr>
                        <a:t> die </a:t>
                      </a:r>
                      <a:r>
                        <a:rPr lang="en-US" sz="1600" b="0" i="0" u="none" strike="noStrike" kern="1200" cap="none" spc="0" baseline="0" dirty="0" err="1">
                          <a:ln>
                            <a:noFill/>
                          </a:ln>
                          <a:solidFill>
                            <a:srgbClr val="545454"/>
                          </a:solidFill>
                          <a:uFillTx/>
                          <a:latin typeface="Flanders Art Sans"/>
                          <a:ea typeface="+mn-ea"/>
                          <a:cs typeface="+mn-cs"/>
                        </a:rPr>
                        <a:t>naar</a:t>
                      </a:r>
                      <a:r>
                        <a:rPr lang="en-US" sz="1600" b="0" i="0" u="none" strike="noStrike" kern="1200" cap="none" spc="0" baseline="0" dirty="0">
                          <a:ln>
                            <a:noFill/>
                          </a:ln>
                          <a:solidFill>
                            <a:srgbClr val="545454"/>
                          </a:solidFill>
                          <a:uFillTx/>
                          <a:latin typeface="Flanders Art Sans"/>
                          <a:ea typeface="+mn-ea"/>
                          <a:cs typeface="+mn-cs"/>
                        </a:rPr>
                        <a:t> </a:t>
                      </a:r>
                      <a:r>
                        <a:rPr lang="en-US" sz="1600" b="0" i="0" u="none" strike="noStrike" kern="1200" cap="none" spc="0" baseline="0" dirty="0" err="1">
                          <a:ln>
                            <a:noFill/>
                          </a:ln>
                          <a:solidFill>
                            <a:srgbClr val="545454"/>
                          </a:solidFill>
                          <a:uFillTx/>
                          <a:latin typeface="Flanders Art Sans"/>
                          <a:ea typeface="+mn-ea"/>
                          <a:cs typeface="+mn-cs"/>
                        </a:rPr>
                        <a:t>andere</a:t>
                      </a:r>
                      <a:r>
                        <a:rPr lang="en-US" sz="1600" b="0" i="0" u="none" strike="noStrike" kern="1200" cap="none" spc="0" baseline="0" dirty="0">
                          <a:ln>
                            <a:noFill/>
                          </a:ln>
                          <a:solidFill>
                            <a:srgbClr val="545454"/>
                          </a:solidFill>
                          <a:uFillTx/>
                          <a:latin typeface="Flanders Art Sans"/>
                          <a:ea typeface="+mn-ea"/>
                          <a:cs typeface="+mn-cs"/>
                        </a:rPr>
                        <a:t> </a:t>
                      </a:r>
                      <a:r>
                        <a:rPr lang="en-US" sz="1600" b="0" i="0" u="none" strike="noStrike" kern="1200" cap="none" spc="0" baseline="0" dirty="0" err="1">
                          <a:ln>
                            <a:noFill/>
                          </a:ln>
                          <a:solidFill>
                            <a:srgbClr val="545454"/>
                          </a:solidFill>
                          <a:uFillTx/>
                          <a:latin typeface="Flanders Art Sans"/>
                          <a:ea typeface="+mn-ea"/>
                          <a:cs typeface="+mn-cs"/>
                        </a:rPr>
                        <a:t>sectoren</a:t>
                      </a:r>
                      <a:r>
                        <a:rPr lang="en-US" sz="1600" b="0" i="0" u="none" strike="noStrike" kern="1200" cap="none" spc="0" baseline="0" dirty="0">
                          <a:ln>
                            <a:noFill/>
                          </a:ln>
                          <a:solidFill>
                            <a:srgbClr val="545454"/>
                          </a:solidFill>
                          <a:uFillTx/>
                          <a:latin typeface="Flanders Art Sans"/>
                          <a:ea typeface="+mn-ea"/>
                          <a:cs typeface="+mn-cs"/>
                        </a:rPr>
                        <a:t> </a:t>
                      </a:r>
                      <a:r>
                        <a:rPr lang="en-US" sz="1600" b="0" i="0" u="none" strike="noStrike" kern="1200" cap="none" spc="0" baseline="0" dirty="0" err="1">
                          <a:ln>
                            <a:noFill/>
                          </a:ln>
                          <a:solidFill>
                            <a:srgbClr val="545454"/>
                          </a:solidFill>
                          <a:uFillTx/>
                          <a:latin typeface="Flanders Art Sans"/>
                          <a:ea typeface="+mn-ea"/>
                          <a:cs typeface="+mn-cs"/>
                        </a:rPr>
                        <a:t>uitwijken</a:t>
                      </a:r>
                      <a:r>
                        <a:rPr lang="en-US" sz="1600" b="0" i="0" u="none" strike="noStrike" kern="1200" cap="none" spc="0" baseline="0" dirty="0">
                          <a:ln>
                            <a:noFill/>
                          </a:ln>
                          <a:solidFill>
                            <a:srgbClr val="545454"/>
                          </a:solidFill>
                          <a:uFillTx/>
                          <a:latin typeface="Flanders Art Sans"/>
                          <a:ea typeface="+mn-ea"/>
                          <a:cs typeface="+mn-cs"/>
                        </a:rPr>
                        <a:t>, op </a:t>
                      </a:r>
                      <a:r>
                        <a:rPr lang="en-US" sz="1600" b="0" i="0" u="none" strike="noStrike" kern="1200" cap="none" spc="0" baseline="0" dirty="0" err="1">
                          <a:ln>
                            <a:noFill/>
                          </a:ln>
                          <a:solidFill>
                            <a:srgbClr val="545454"/>
                          </a:solidFill>
                          <a:uFillTx/>
                          <a:latin typeface="Flanders Art Sans"/>
                          <a:ea typeface="+mn-ea"/>
                          <a:cs typeface="+mn-cs"/>
                        </a:rPr>
                        <a:t>zoek</a:t>
                      </a:r>
                      <a:r>
                        <a:rPr lang="en-US" sz="1600" b="0" i="0" u="none" strike="noStrike" kern="1200" cap="none" spc="0" baseline="0" dirty="0">
                          <a:ln>
                            <a:noFill/>
                          </a:ln>
                          <a:solidFill>
                            <a:srgbClr val="545454"/>
                          </a:solidFill>
                          <a:uFillTx/>
                          <a:latin typeface="Flanders Art Sans"/>
                          <a:ea typeface="+mn-ea"/>
                          <a:cs typeface="+mn-cs"/>
                        </a:rPr>
                        <a:t> </a:t>
                      </a:r>
                      <a:r>
                        <a:rPr lang="en-US" sz="1600" b="0" i="0" u="none" strike="noStrike" kern="1200" cap="none" spc="0" baseline="0" dirty="0" err="1">
                          <a:ln>
                            <a:noFill/>
                          </a:ln>
                          <a:solidFill>
                            <a:srgbClr val="545454"/>
                          </a:solidFill>
                          <a:uFillTx/>
                          <a:latin typeface="Flanders Art Sans"/>
                          <a:ea typeface="+mn-ea"/>
                          <a:cs typeface="+mn-cs"/>
                        </a:rPr>
                        <a:t>gaan</a:t>
                      </a:r>
                      <a:r>
                        <a:rPr lang="en-US" sz="1600" b="0" i="0" u="none" strike="noStrike" kern="1200" cap="none" spc="0" baseline="0" dirty="0">
                          <a:ln>
                            <a:noFill/>
                          </a:ln>
                          <a:solidFill>
                            <a:srgbClr val="545454"/>
                          </a:solidFill>
                          <a:uFillTx/>
                          <a:latin typeface="Flanders Art Sans"/>
                          <a:ea typeface="+mn-ea"/>
                          <a:cs typeface="+mn-cs"/>
                        </a:rPr>
                        <a:t> </a:t>
                      </a:r>
                      <a:r>
                        <a:rPr lang="en-US" sz="1600" b="0" i="0" u="none" strike="noStrike" kern="1200" cap="none" spc="0" baseline="0" dirty="0" err="1">
                          <a:ln>
                            <a:noFill/>
                          </a:ln>
                          <a:solidFill>
                            <a:srgbClr val="545454"/>
                          </a:solidFill>
                          <a:uFillTx/>
                          <a:latin typeface="Flanders Art Sans"/>
                          <a:ea typeface="+mn-ea"/>
                          <a:cs typeface="+mn-cs"/>
                        </a:rPr>
                        <a:t>naar</a:t>
                      </a:r>
                      <a:r>
                        <a:rPr lang="en-US" sz="1600" b="0" i="0" u="none" strike="noStrike" kern="1200" cap="none" spc="0" baseline="0" dirty="0">
                          <a:ln>
                            <a:noFill/>
                          </a:ln>
                          <a:solidFill>
                            <a:srgbClr val="545454"/>
                          </a:solidFill>
                          <a:uFillTx/>
                          <a:latin typeface="Flanders Art Sans"/>
                          <a:ea typeface="+mn-ea"/>
                          <a:cs typeface="+mn-cs"/>
                        </a:rPr>
                        <a:t> </a:t>
                      </a:r>
                      <a:r>
                        <a:rPr lang="en-US" sz="1600" b="0" i="0" u="none" strike="noStrike" kern="1200" cap="none" spc="0" baseline="0" dirty="0" err="1">
                          <a:ln>
                            <a:noFill/>
                          </a:ln>
                          <a:solidFill>
                            <a:srgbClr val="545454"/>
                          </a:solidFill>
                          <a:uFillTx/>
                          <a:latin typeface="Flanders Art Sans"/>
                          <a:ea typeface="+mn-ea"/>
                          <a:cs typeface="+mn-cs"/>
                        </a:rPr>
                        <a:t>nieuwe</a:t>
                      </a:r>
                      <a:r>
                        <a:rPr lang="en-US" sz="1600" b="0" i="0" u="none" strike="noStrike" kern="1200" cap="none" spc="0" baseline="0" dirty="0">
                          <a:ln>
                            <a:noFill/>
                          </a:ln>
                          <a:solidFill>
                            <a:srgbClr val="545454"/>
                          </a:solidFill>
                          <a:uFillTx/>
                          <a:latin typeface="Flanders Art Sans"/>
                          <a:ea typeface="+mn-ea"/>
                          <a:cs typeface="+mn-cs"/>
                        </a:rPr>
                        <a:t> </a:t>
                      </a:r>
                      <a:r>
                        <a:rPr lang="en-US" sz="1600" b="0" i="0" u="none" strike="noStrike" kern="1200" cap="none" spc="0" baseline="0" dirty="0" err="1">
                          <a:ln>
                            <a:noFill/>
                          </a:ln>
                          <a:solidFill>
                            <a:srgbClr val="545454"/>
                          </a:solidFill>
                          <a:uFillTx/>
                          <a:latin typeface="Flanders Art Sans"/>
                          <a:ea typeface="+mn-ea"/>
                          <a:cs typeface="+mn-cs"/>
                        </a:rPr>
                        <a:t>businessmodellen</a:t>
                      </a:r>
                      <a:endParaRPr lang="en-US" sz="1600" b="0" i="0" u="none" strike="noStrike" kern="1200" cap="none" spc="0" baseline="0" dirty="0">
                        <a:ln>
                          <a:noFill/>
                        </a:ln>
                        <a:solidFill>
                          <a:srgbClr val="545454"/>
                        </a:solidFill>
                        <a:uFillTx/>
                        <a:latin typeface="Flanders Art San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US" sz="1600" b="0" i="0" u="none" strike="noStrike" kern="1200" cap="none" spc="0" baseline="0" dirty="0">
                        <a:ln>
                          <a:noFill/>
                        </a:ln>
                        <a:solidFill>
                          <a:srgbClr val="545454"/>
                        </a:solidFill>
                        <a:uFillTx/>
                        <a:latin typeface="Flanders Art Sans"/>
                        <a:ea typeface="+mn-ea"/>
                        <a:cs typeface="+mn-cs"/>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hMerge="1">
                  <a:txBody>
                    <a:bodyPr/>
                    <a:lstStyle/>
                    <a:p>
                      <a:endParaRPr lang="nl-BE"/>
                    </a:p>
                  </a:txBody>
                  <a:tcPr/>
                </a:tc>
                <a:extLst>
                  <a:ext uri="{0D108BD9-81ED-4DB2-BD59-A6C34878D82A}">
                    <a16:rowId xmlns:a16="http://schemas.microsoft.com/office/drawing/2014/main" val="2529839335"/>
                  </a:ext>
                </a:extLst>
              </a:tr>
            </a:tbl>
          </a:graphicData>
        </a:graphic>
      </p:graphicFrame>
    </p:spTree>
    <p:extLst>
      <p:ext uri="{BB962C8B-B14F-4D97-AF65-F5344CB8AC3E}">
        <p14:creationId xmlns:p14="http://schemas.microsoft.com/office/powerpoint/2010/main" val="3228884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8247C801-09CB-4E8F-AB00-47469D6099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86" t="10740" r="4388" b="13651"/>
          <a:stretch/>
        </p:blipFill>
        <p:spPr bwMode="auto">
          <a:xfrm>
            <a:off x="1" y="0"/>
            <a:ext cx="9156336" cy="51435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Afbeelding 2">
            <a:extLst>
              <a:ext uri="{FF2B5EF4-FFF2-40B4-BE49-F238E27FC236}">
                <a16:creationId xmlns:a16="http://schemas.microsoft.com/office/drawing/2014/main" id="{8F43BED0-D779-4E88-83FA-1D2B4FA86444}"/>
              </a:ext>
            </a:extLst>
          </p:cNvPr>
          <p:cNvPicPr>
            <a:picLocks noChangeAspect="1"/>
          </p:cNvPicPr>
          <p:nvPr/>
        </p:nvPicPr>
        <p:blipFill>
          <a:blip r:embed="rId4"/>
          <a:stretch>
            <a:fillRect/>
          </a:stretch>
        </p:blipFill>
        <p:spPr>
          <a:xfrm>
            <a:off x="12337" y="4564766"/>
            <a:ext cx="9144000" cy="578734"/>
          </a:xfrm>
          <a:prstGeom prst="rect">
            <a:avLst/>
          </a:prstGeom>
        </p:spPr>
      </p:pic>
      <p:sp>
        <p:nvSpPr>
          <p:cNvPr id="4" name="Tekstvak 3">
            <a:extLst>
              <a:ext uri="{FF2B5EF4-FFF2-40B4-BE49-F238E27FC236}">
                <a16:creationId xmlns:a16="http://schemas.microsoft.com/office/drawing/2014/main" id="{1683A598-E2C7-4716-B69A-423B11D34928}"/>
              </a:ext>
            </a:extLst>
          </p:cNvPr>
          <p:cNvSpPr txBox="1"/>
          <p:nvPr/>
        </p:nvSpPr>
        <p:spPr>
          <a:xfrm>
            <a:off x="727788" y="111968"/>
            <a:ext cx="3676261"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685800" rtl="0" eaLnBrk="1" fontAlgn="auto" latinLnBrk="0" hangingPunct="0">
              <a:lnSpc>
                <a:spcPct val="100000"/>
              </a:lnSpc>
              <a:spcBef>
                <a:spcPts val="0"/>
              </a:spcBef>
              <a:spcAft>
                <a:spcPts val="0"/>
              </a:spcAft>
              <a:buClrTx/>
              <a:buSzTx/>
              <a:buFontTx/>
              <a:buNone/>
              <a:tabLst/>
              <a:defRPr/>
            </a:pPr>
            <a:r>
              <a:rPr kumimoji="0" lang="nl-BE" sz="3200" b="1" i="0" u="none" strike="noStrike" kern="1200" cap="none" spc="0" normalizeH="0" baseline="0" noProof="0" dirty="0">
                <a:ln>
                  <a:noFill/>
                </a:ln>
                <a:solidFill>
                  <a:srgbClr val="002776"/>
                </a:solidFill>
                <a:effectLst/>
                <a:uLnTx/>
                <a:uFillTx/>
                <a:latin typeface="Calibri"/>
                <a:ea typeface="+mj-ea"/>
                <a:cs typeface="Calibri"/>
                <a:sym typeface="Calibri"/>
              </a:rPr>
              <a:t>Innovatie</a:t>
            </a:r>
          </a:p>
        </p:txBody>
      </p:sp>
    </p:spTree>
    <p:extLst>
      <p:ext uri="{BB962C8B-B14F-4D97-AF65-F5344CB8AC3E}">
        <p14:creationId xmlns:p14="http://schemas.microsoft.com/office/powerpoint/2010/main" val="15576620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ijdelijke aanduiding voor inhoud 4">
            <a:extLst>
              <a:ext uri="{FF2B5EF4-FFF2-40B4-BE49-F238E27FC236}">
                <a16:creationId xmlns:a16="http://schemas.microsoft.com/office/drawing/2014/main" id="{8E142C69-2707-447A-B772-B02F8F659F13}"/>
              </a:ext>
            </a:extLst>
          </p:cNvPr>
          <p:cNvGraphicFramePr>
            <a:graphicFrameLocks/>
          </p:cNvGraphicFramePr>
          <p:nvPr>
            <p:extLst>
              <p:ext uri="{D42A27DB-BD31-4B8C-83A1-F6EECF244321}">
                <p14:modId xmlns:p14="http://schemas.microsoft.com/office/powerpoint/2010/main" val="1399297310"/>
              </p:ext>
            </p:extLst>
          </p:nvPr>
        </p:nvGraphicFramePr>
        <p:xfrm>
          <a:off x="0" y="0"/>
          <a:ext cx="9144001" cy="4742216"/>
        </p:xfrm>
        <a:graphic>
          <a:graphicData uri="http://schemas.openxmlformats.org/drawingml/2006/table">
            <a:tbl>
              <a:tblPr firstRow="1" bandRow="1">
                <a:tableStyleId>{2D5ABB26-0587-4C30-8999-92F81FD0307C}</a:tableStyleId>
              </a:tblPr>
              <a:tblGrid>
                <a:gridCol w="1464077">
                  <a:extLst>
                    <a:ext uri="{9D8B030D-6E8A-4147-A177-3AD203B41FA5}">
                      <a16:colId xmlns:a16="http://schemas.microsoft.com/office/drawing/2014/main" val="20000"/>
                    </a:ext>
                  </a:extLst>
                </a:gridCol>
                <a:gridCol w="1279988">
                  <a:extLst>
                    <a:ext uri="{9D8B030D-6E8A-4147-A177-3AD203B41FA5}">
                      <a16:colId xmlns:a16="http://schemas.microsoft.com/office/drawing/2014/main" val="20001"/>
                    </a:ext>
                  </a:extLst>
                </a:gridCol>
                <a:gridCol w="1279986">
                  <a:extLst>
                    <a:ext uri="{9D8B030D-6E8A-4147-A177-3AD203B41FA5}">
                      <a16:colId xmlns:a16="http://schemas.microsoft.com/office/drawing/2014/main" val="2929050569"/>
                    </a:ext>
                  </a:extLst>
                </a:gridCol>
                <a:gridCol w="1279988">
                  <a:extLst>
                    <a:ext uri="{9D8B030D-6E8A-4147-A177-3AD203B41FA5}">
                      <a16:colId xmlns:a16="http://schemas.microsoft.com/office/drawing/2014/main" val="1269769438"/>
                    </a:ext>
                  </a:extLst>
                </a:gridCol>
                <a:gridCol w="2559974">
                  <a:extLst>
                    <a:ext uri="{9D8B030D-6E8A-4147-A177-3AD203B41FA5}">
                      <a16:colId xmlns:a16="http://schemas.microsoft.com/office/drawing/2014/main" val="1588736069"/>
                    </a:ext>
                  </a:extLst>
                </a:gridCol>
                <a:gridCol w="1279988">
                  <a:extLst>
                    <a:ext uri="{9D8B030D-6E8A-4147-A177-3AD203B41FA5}">
                      <a16:colId xmlns:a16="http://schemas.microsoft.com/office/drawing/2014/main" val="3412061296"/>
                    </a:ext>
                  </a:extLst>
                </a:gridCol>
              </a:tblGrid>
              <a:tr h="624230">
                <a:tc>
                  <a:txBody>
                    <a:bodyPr/>
                    <a:lstStyle/>
                    <a:p>
                      <a:endParaRPr lang="nl-BE" sz="2400" b="0" i="0" u="none" strike="noStrike" kern="1200" cap="none" spc="0" baseline="0" dirty="0">
                        <a:ln>
                          <a:noFill/>
                        </a:ln>
                        <a:solidFill>
                          <a:srgbClr val="545454"/>
                        </a:solidFill>
                        <a:uFillTx/>
                        <a:latin typeface="Flanders Art Sans"/>
                        <a:ea typeface="+mn-ea"/>
                        <a:cs typeface="+mn-cs"/>
                      </a:endParaRP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ysDot"/>
                      <a:round/>
                      <a:headEnd type="none" w="med" len="med"/>
                      <a:tailEnd type="none" w="med" len="med"/>
                    </a:lnB>
                    <a:solidFill>
                      <a:srgbClr val="F4FBF7"/>
                    </a:solidFill>
                  </a:tcPr>
                </a:tc>
                <a:tc gridSpan="3">
                  <a:txBody>
                    <a:bodyPr/>
                    <a:lstStyle/>
                    <a:p>
                      <a:pPr marL="0" algn="ctr" defTabSz="457200" rtl="0" eaLnBrk="1" latinLnBrk="0" hangingPunct="1"/>
                      <a:r>
                        <a:rPr lang="nl-BE" sz="2400" b="0" i="0" u="none" strike="noStrike" kern="1200" cap="none" spc="0" baseline="0" dirty="0">
                          <a:ln>
                            <a:noFill/>
                          </a:ln>
                          <a:solidFill>
                            <a:srgbClr val="545454"/>
                          </a:solidFill>
                          <a:uFillTx/>
                          <a:latin typeface="Flanders Art Sans"/>
                          <a:ea typeface="+mn-ea"/>
                          <a:cs typeface="+mn-cs"/>
                          <a:sym typeface="Calibri"/>
                        </a:rPr>
                        <a:t>Ontwikkeling</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ysDot"/>
                      <a:round/>
                      <a:headEnd type="none" w="med" len="med"/>
                      <a:tailEnd type="none" w="med" len="med"/>
                    </a:lnB>
                    <a:solidFill>
                      <a:srgbClr val="F4FBF7"/>
                    </a:solidFill>
                  </a:tcPr>
                </a:tc>
                <a:tc hMerge="1">
                  <a:txBody>
                    <a:bodyPr/>
                    <a:lstStyle/>
                    <a:p>
                      <a:endParaRPr lang="nl-BE"/>
                    </a:p>
                  </a:txBody>
                  <a:tcPr/>
                </a:tc>
                <a:tc hMerge="1">
                  <a:txBody>
                    <a:bodyPr/>
                    <a:lstStyle/>
                    <a:p>
                      <a:endParaRPr lang="nl-BE"/>
                    </a:p>
                  </a:txBody>
                  <a:tcPr/>
                </a:tc>
                <a:tc gridSpan="2">
                  <a:txBody>
                    <a:bodyPr/>
                    <a:lstStyle/>
                    <a:p>
                      <a:pPr marL="0" algn="ctr" defTabSz="457200" rtl="0" eaLnBrk="1" latinLnBrk="0" hangingPunct="1"/>
                      <a:r>
                        <a:rPr lang="nl-BE" sz="2400" b="0" i="0" u="none" strike="noStrike" kern="1200" cap="none" spc="0" baseline="0" dirty="0">
                          <a:ln>
                            <a:noFill/>
                          </a:ln>
                          <a:solidFill>
                            <a:srgbClr val="545454"/>
                          </a:solidFill>
                          <a:uFillTx/>
                          <a:latin typeface="Flanders Art Sans"/>
                          <a:ea typeface="+mn-ea"/>
                          <a:cs typeface="+mn-cs"/>
                          <a:sym typeface="Calibri"/>
                        </a:rPr>
                        <a:t>Onderzoek</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ysDot"/>
                      <a:round/>
                      <a:headEnd type="none" w="med" len="med"/>
                      <a:tailEnd type="none" w="med" len="med"/>
                    </a:lnB>
                    <a:solidFill>
                      <a:srgbClr val="F4FBF7"/>
                    </a:solidFill>
                  </a:tcPr>
                </a:tc>
                <a:tc hMerge="1">
                  <a:txBody>
                    <a:bodyPr/>
                    <a:lstStyle/>
                    <a:p>
                      <a:endParaRPr lang="nl-BE"/>
                    </a:p>
                  </a:txBody>
                  <a:tcPr>
                    <a:lnL w="12700" cap="flat" cmpd="sng" algn="ctr">
                      <a:solidFill>
                        <a:srgbClr val="00B050"/>
                      </a:solidFill>
                      <a:prstDash val="solid"/>
                      <a:round/>
                      <a:headEnd type="none" w="med" len="med"/>
                      <a:tailEnd type="none" w="med" len="med"/>
                    </a:lnL>
                  </a:tcPr>
                </a:tc>
                <a:extLst>
                  <a:ext uri="{0D108BD9-81ED-4DB2-BD59-A6C34878D82A}">
                    <a16:rowId xmlns:a16="http://schemas.microsoft.com/office/drawing/2014/main" val="221650886"/>
                  </a:ext>
                </a:extLst>
              </a:tr>
              <a:tr h="564593">
                <a:tc>
                  <a:txBody>
                    <a:bodyPr/>
                    <a:lstStyle/>
                    <a:p>
                      <a:pPr marL="0" algn="l" defTabSz="457200" rtl="0" eaLnBrk="1" latinLnBrk="0" hangingPunct="1"/>
                      <a:r>
                        <a:rPr lang="nl-BE" sz="1800" b="0" i="0" u="none" strike="noStrike" kern="1200" cap="none" spc="0" baseline="0" dirty="0">
                          <a:ln>
                            <a:noFill/>
                          </a:ln>
                          <a:solidFill>
                            <a:srgbClr val="545454"/>
                          </a:solidFill>
                          <a:uFillTx/>
                          <a:latin typeface="Flanders Art Sans"/>
                          <a:ea typeface="+mn-ea"/>
                          <a:cs typeface="+mn-cs"/>
                        </a:rPr>
                        <a:t>wat</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cap="none" spc="0" baseline="0" dirty="0">
                          <a:ln>
                            <a:noFill/>
                          </a:ln>
                          <a:solidFill>
                            <a:srgbClr val="545454"/>
                          </a:solidFill>
                          <a:uFillTx/>
                          <a:latin typeface="Flanders Art Sans"/>
                          <a:ea typeface="+mn-ea"/>
                          <a:cs typeface="+mn-cs"/>
                        </a:rPr>
                        <a:t>Ontwikkeling prototype</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hMerge="1">
                  <a:txBody>
                    <a:bodyPr/>
                    <a:lstStyle/>
                    <a:p>
                      <a:endParaRPr lang="nl-BE"/>
                    </a:p>
                  </a:txBody>
                  <a:tcPr/>
                </a:tc>
                <a:tc hMerge="1">
                  <a:txBody>
                    <a:bodyPr/>
                    <a:lstStyle/>
                    <a:p>
                      <a:endParaRPr lang="nl-BE"/>
                    </a:p>
                  </a:txBody>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cap="none" spc="0" baseline="0" dirty="0">
                          <a:ln>
                            <a:noFill/>
                          </a:ln>
                          <a:solidFill>
                            <a:srgbClr val="545454"/>
                          </a:solidFill>
                          <a:uFillTx/>
                          <a:latin typeface="Flanders Art Sans"/>
                          <a:ea typeface="+mn-ea"/>
                          <a:cs typeface="+mn-cs"/>
                        </a:rPr>
                        <a:t>Fundamenteel onderzoek</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olid"/>
                      <a:round/>
                      <a:headEnd type="none" w="med" len="med"/>
                      <a:tailEnd type="none" w="med" len="med"/>
                    </a:lnB>
                  </a:tcPr>
                </a:tc>
                <a:tc hMerge="1">
                  <a:txBody>
                    <a:bodyPr/>
                    <a:lstStyle/>
                    <a:p>
                      <a:endParaRPr lang="nl-BE"/>
                    </a:p>
                  </a:txBody>
                  <a:tcPr>
                    <a:lnL w="12700" cap="flat" cmpd="sng" algn="ctr">
                      <a:solidFill>
                        <a:srgbClr val="00B050"/>
                      </a:solidFill>
                      <a:prstDash val="solid"/>
                      <a:round/>
                      <a:headEnd type="none" w="med" len="med"/>
                      <a:tailEnd type="none" w="med" len="med"/>
                    </a:lnL>
                  </a:tcPr>
                </a:tc>
                <a:extLst>
                  <a:ext uri="{0D108BD9-81ED-4DB2-BD59-A6C34878D82A}">
                    <a16:rowId xmlns:a16="http://schemas.microsoft.com/office/drawing/2014/main" val="10001"/>
                  </a:ext>
                </a:extLst>
              </a:tr>
              <a:tr h="561269">
                <a:tc rowSpan="5">
                  <a:txBody>
                    <a:bodyPr/>
                    <a:lstStyle/>
                    <a:p>
                      <a:pPr marL="0" algn="l" defTabSz="457200" rtl="0" eaLnBrk="1" latinLnBrk="0" hangingPunct="1"/>
                      <a:r>
                        <a:rPr lang="nl-BE" sz="1800" b="0" i="0" u="none" strike="noStrike" kern="1200" cap="none" spc="0" baseline="0" dirty="0">
                          <a:ln>
                            <a:noFill/>
                          </a:ln>
                          <a:solidFill>
                            <a:srgbClr val="545454"/>
                          </a:solidFill>
                          <a:uFillTx/>
                          <a:latin typeface="Flanders Art Sans"/>
                          <a:ea typeface="+mn-ea"/>
                          <a:cs typeface="+mn-cs"/>
                        </a:rPr>
                        <a:t>bedrag</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l-BE" sz="1600" b="0" i="0" u="none" strike="noStrike" kern="1200" cap="none" spc="0" baseline="0" dirty="0">
                          <a:ln>
                            <a:noFill/>
                          </a:ln>
                          <a:solidFill>
                            <a:srgbClr val="545454"/>
                          </a:solidFill>
                          <a:uFillTx/>
                          <a:latin typeface="Flanders Art Sans"/>
                          <a:ea typeface="+mn-ea"/>
                          <a:cs typeface="+mn-cs"/>
                        </a:rPr>
                        <a:t>KO</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l-BE" sz="1600" b="0" i="0" u="none" strike="noStrike" kern="1200" cap="none" spc="0" baseline="0" dirty="0">
                          <a:ln>
                            <a:noFill/>
                          </a:ln>
                          <a:solidFill>
                            <a:srgbClr val="545454"/>
                          </a:solidFill>
                          <a:uFillTx/>
                          <a:latin typeface="Flanders Art Sans"/>
                          <a:ea typeface="+mn-ea"/>
                          <a:cs typeface="+mn-cs"/>
                        </a:rPr>
                        <a:t>MO</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l-BE" sz="1600" b="0" i="0" u="none" strike="noStrike" kern="1200" cap="none" spc="0" baseline="0" dirty="0">
                          <a:ln>
                            <a:noFill/>
                          </a:ln>
                          <a:solidFill>
                            <a:srgbClr val="545454"/>
                          </a:solidFill>
                          <a:uFillTx/>
                          <a:latin typeface="Flanders Art Sans"/>
                          <a:ea typeface="+mn-ea"/>
                          <a:cs typeface="+mn-cs"/>
                        </a:rPr>
                        <a:t>GO</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l-BE" sz="1600" b="0" i="0" u="none" strike="noStrike" kern="1200" cap="none" spc="0" baseline="0">
                          <a:ln>
                            <a:noFill/>
                          </a:ln>
                          <a:solidFill>
                            <a:srgbClr val="545454"/>
                          </a:solidFill>
                          <a:uFillTx/>
                          <a:latin typeface="Flanders Art Sans"/>
                          <a:ea typeface="+mn-ea"/>
                          <a:cs typeface="+mn-cs"/>
                        </a:rPr>
                        <a:t>Onderzoek</a:t>
                      </a:r>
                    </a:p>
                    <a:p>
                      <a:pPr marL="0" marR="0" lvl="0" indent="0" algn="ctr" defTabSz="457200" rtl="0" eaLnBrk="1" fontAlgn="auto" latinLnBrk="0" hangingPunct="1">
                        <a:lnSpc>
                          <a:spcPct val="100000"/>
                        </a:lnSpc>
                        <a:spcBef>
                          <a:spcPts val="0"/>
                        </a:spcBef>
                        <a:spcAft>
                          <a:spcPts val="0"/>
                        </a:spcAft>
                        <a:buClrTx/>
                        <a:buSzTx/>
                        <a:buFontTx/>
                        <a:buNone/>
                        <a:tabLst/>
                        <a:defRPr/>
                      </a:pPr>
                      <a:r>
                        <a:rPr lang="nl-BE" sz="1600" b="0" i="0" u="none" strike="noStrike" kern="1200" cap="none" spc="0" baseline="0">
                          <a:ln>
                            <a:noFill/>
                          </a:ln>
                          <a:solidFill>
                            <a:srgbClr val="545454"/>
                          </a:solidFill>
                          <a:uFillTx/>
                          <a:latin typeface="Flanders Art Sans"/>
                          <a:ea typeface="+mn-ea"/>
                          <a:cs typeface="+mn-cs"/>
                        </a:rPr>
                        <a:t>Ontwikkeling</a:t>
                      </a:r>
                      <a:endParaRPr lang="nl-BE" sz="1600" b="0" i="0" u="none" strike="noStrike" kern="1200" cap="none" spc="0" baseline="0" dirty="0">
                        <a:ln>
                          <a:noFill/>
                        </a:ln>
                        <a:solidFill>
                          <a:srgbClr val="545454"/>
                        </a:solidFill>
                        <a:uFillTx/>
                        <a:latin typeface="Flanders Art Sans"/>
                        <a:ea typeface="+mn-ea"/>
                        <a:cs typeface="+mn-cs"/>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l-BE" sz="1600" b="0" i="0" u="none" strike="noStrike" kern="1200" cap="none" spc="0" baseline="0" dirty="0">
                          <a:ln>
                            <a:noFill/>
                          </a:ln>
                          <a:solidFill>
                            <a:srgbClr val="545454"/>
                          </a:solidFill>
                          <a:uFillTx/>
                          <a:latin typeface="Flanders Art Sans"/>
                          <a:ea typeface="+mn-ea"/>
                          <a:cs typeface="+mn-cs"/>
                        </a:rPr>
                        <a:t>50%</a:t>
                      </a:r>
                    </a:p>
                    <a:p>
                      <a:pPr marL="0" marR="0" lvl="0" indent="0" algn="ctr" defTabSz="457200" rtl="0" eaLnBrk="1" fontAlgn="auto" latinLnBrk="0" hangingPunct="1">
                        <a:lnSpc>
                          <a:spcPct val="100000"/>
                        </a:lnSpc>
                        <a:spcBef>
                          <a:spcPts val="0"/>
                        </a:spcBef>
                        <a:spcAft>
                          <a:spcPts val="0"/>
                        </a:spcAft>
                        <a:buClrTx/>
                        <a:buSzTx/>
                        <a:buFontTx/>
                        <a:buNone/>
                        <a:tabLst/>
                        <a:defRPr/>
                      </a:pPr>
                      <a:r>
                        <a:rPr lang="nl-BE" sz="1600" b="0" i="0" u="none" strike="noStrike" kern="1200" cap="none" spc="0" baseline="0" dirty="0">
                          <a:ln>
                            <a:noFill/>
                          </a:ln>
                          <a:solidFill>
                            <a:srgbClr val="545454"/>
                          </a:solidFill>
                          <a:uFillTx/>
                          <a:latin typeface="Flanders Art Sans"/>
                          <a:ea typeface="+mn-ea"/>
                          <a:cs typeface="+mn-cs"/>
                        </a:rPr>
                        <a:t>25%</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extLst>
                  <a:ext uri="{0D108BD9-81ED-4DB2-BD59-A6C34878D82A}">
                    <a16:rowId xmlns:a16="http://schemas.microsoft.com/office/drawing/2014/main" val="2588084580"/>
                  </a:ext>
                </a:extLst>
              </a:tr>
              <a:tr h="393873">
                <a:tc vMerge="1">
                  <a:txBody>
                    <a:bodyPr/>
                    <a:lstStyle/>
                    <a:p>
                      <a:endParaRPr lang="nl-BE"/>
                    </a:p>
                  </a:txBody>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l-BE" sz="1600" b="0" i="0" u="none" strike="noStrike" kern="1200" cap="none" spc="0" baseline="0" dirty="0">
                          <a:ln>
                            <a:noFill/>
                          </a:ln>
                          <a:solidFill>
                            <a:srgbClr val="545454"/>
                          </a:solidFill>
                          <a:uFillTx/>
                          <a:latin typeface="Flanders Art Sans"/>
                          <a:ea typeface="+mn-ea"/>
                          <a:cs typeface="+mn-cs"/>
                        </a:rPr>
                        <a:t>45%</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l-BE" sz="1600" b="0" i="0" u="none" strike="noStrike" kern="1200" cap="none" spc="0" baseline="0" dirty="0">
                          <a:ln>
                            <a:noFill/>
                          </a:ln>
                          <a:solidFill>
                            <a:srgbClr val="545454"/>
                          </a:solidFill>
                          <a:uFillTx/>
                          <a:latin typeface="Flanders Art Sans"/>
                          <a:ea typeface="+mn-ea"/>
                          <a:cs typeface="+mn-cs"/>
                        </a:rPr>
                        <a:t>35%</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l-BE" sz="1600" b="0" i="0" u="none" strike="noStrike" kern="1200" cap="none" spc="0" baseline="0" dirty="0">
                          <a:ln>
                            <a:noFill/>
                          </a:ln>
                          <a:solidFill>
                            <a:srgbClr val="545454"/>
                          </a:solidFill>
                          <a:uFillTx/>
                          <a:latin typeface="Flanders Art Sans"/>
                          <a:ea typeface="+mn-ea"/>
                          <a:cs typeface="+mn-cs"/>
                        </a:rPr>
                        <a:t>25%</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l-BE" sz="1600" b="0" i="0" u="none" strike="noStrike" kern="1200" cap="none" spc="0" baseline="0">
                          <a:ln>
                            <a:noFill/>
                          </a:ln>
                          <a:solidFill>
                            <a:srgbClr val="545454"/>
                          </a:solidFill>
                          <a:uFillTx/>
                          <a:latin typeface="Flanders Art Sans"/>
                          <a:ea typeface="+mn-ea"/>
                          <a:cs typeface="+mn-cs"/>
                        </a:rPr>
                        <a:t>KO</a:t>
                      </a:r>
                      <a:endParaRPr lang="nl-BE" sz="1600" b="0" i="0" u="none" strike="noStrike" kern="1200" cap="none" spc="0" baseline="0" dirty="0">
                        <a:ln>
                          <a:noFill/>
                        </a:ln>
                        <a:solidFill>
                          <a:srgbClr val="545454"/>
                        </a:solidFill>
                        <a:uFillTx/>
                        <a:latin typeface="Flanders Art Sans"/>
                        <a:ea typeface="+mn-ea"/>
                        <a:cs typeface="+mn-cs"/>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l-BE" sz="1600" b="0" i="0" u="none" strike="noStrike" kern="1200" cap="none" spc="0" baseline="0" dirty="0">
                          <a:ln>
                            <a:noFill/>
                          </a:ln>
                          <a:solidFill>
                            <a:srgbClr val="545454"/>
                          </a:solidFill>
                          <a:uFillTx/>
                          <a:latin typeface="Flanders Art Sans"/>
                          <a:ea typeface="+mn-ea"/>
                          <a:cs typeface="+mn-cs"/>
                        </a:rPr>
                        <a:t>+20%</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3658222975"/>
                  </a:ext>
                </a:extLst>
              </a:tr>
              <a:tr h="418490">
                <a:tc vMerge="1">
                  <a:txBody>
                    <a:bodyPr/>
                    <a:lstStyle/>
                    <a:p>
                      <a:endParaRPr lang="nl-BE"/>
                    </a:p>
                  </a:txBody>
                  <a:tcPr>
                    <a:lnT w="12700" cap="flat" cmpd="sng" algn="ctr">
                      <a:solidFill>
                        <a:srgbClr val="92D050"/>
                      </a:solidFill>
                      <a:prstDash val="sysDot"/>
                      <a:round/>
                      <a:headEnd type="none" w="med" len="med"/>
                      <a:tailEnd type="none" w="med" len="med"/>
                    </a:lnT>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nl-BE" sz="1600" b="0" i="0" u="none" strike="noStrike" kern="1200" cap="none" spc="0" baseline="0" dirty="0">
                        <a:ln>
                          <a:noFill/>
                        </a:ln>
                        <a:solidFill>
                          <a:srgbClr val="545454"/>
                        </a:solidFill>
                        <a:uFillTx/>
                        <a:latin typeface="Flanders Art Sans"/>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nl-BE" sz="1600" b="0" i="0" u="none" strike="noStrike" kern="1200" cap="none" spc="0" baseline="0" dirty="0">
                        <a:ln>
                          <a:noFill/>
                        </a:ln>
                        <a:solidFill>
                          <a:srgbClr val="545454"/>
                        </a:solidFill>
                        <a:uFillTx/>
                        <a:latin typeface="Flanders Art Sans"/>
                        <a:ea typeface="+mn-ea"/>
                        <a:cs typeface="+mn-cs"/>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nl-BE" sz="1600" b="0" i="0" u="none" strike="noStrike" kern="1200" cap="none" spc="0" baseline="0" dirty="0">
                        <a:ln>
                          <a:noFill/>
                        </a:ln>
                        <a:solidFill>
                          <a:srgbClr val="545454"/>
                        </a:solidFill>
                        <a:uFillTx/>
                        <a:latin typeface="Flanders Art Sans"/>
                        <a:ea typeface="+mn-ea"/>
                        <a:cs typeface="+mn-cs"/>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algn="ctr"/>
                      <a:r>
                        <a:rPr lang="nl-BE" sz="1600" b="0" i="0" u="none" strike="noStrike" kern="1200" cap="none" spc="0" baseline="0" dirty="0">
                          <a:ln>
                            <a:noFill/>
                          </a:ln>
                          <a:solidFill>
                            <a:srgbClr val="545454"/>
                          </a:solidFill>
                          <a:uFillTx/>
                          <a:latin typeface="Flanders Art Sans"/>
                          <a:ea typeface="+mn-ea"/>
                          <a:cs typeface="+mn-cs"/>
                        </a:rPr>
                        <a:t>MO</a:t>
                      </a:r>
                      <a:endParaRPr lang="nl-BE" dirty="0"/>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algn="ctr"/>
                      <a:r>
                        <a:rPr lang="nl-BE" sz="1600" b="0" i="0" u="none" strike="noStrike" kern="1200" cap="none" spc="0" baseline="0" dirty="0">
                          <a:ln>
                            <a:noFill/>
                          </a:ln>
                          <a:solidFill>
                            <a:srgbClr val="545454"/>
                          </a:solidFill>
                          <a:uFillTx/>
                          <a:latin typeface="Flanders Art Sans"/>
                          <a:ea typeface="+mn-ea"/>
                          <a:cs typeface="+mn-cs"/>
                        </a:rPr>
                        <a:t>+10%</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1501487674"/>
                  </a:ext>
                </a:extLst>
              </a:tr>
              <a:tr h="324945">
                <a:tc vMerge="1">
                  <a:txBody>
                    <a:bodyPr/>
                    <a:lstStyle/>
                    <a:p>
                      <a:endParaRPr lang="nl-BE"/>
                    </a:p>
                  </a:txBody>
                  <a:tcPr>
                    <a:lnT w="12700" cap="flat" cmpd="sng" algn="ctr">
                      <a:solidFill>
                        <a:srgbClr val="92D050"/>
                      </a:solidFill>
                      <a:prstDash val="sysDot"/>
                      <a:round/>
                      <a:headEnd type="none" w="med" len="med"/>
                      <a:tailEnd type="none" w="med" len="med"/>
                    </a:lnT>
                  </a:tcPr>
                </a:tc>
                <a:tc gridSpan="5">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l-BE" sz="1600" b="0" i="0" u="none" strike="noStrike" kern="1200" cap="none" spc="0" baseline="0" dirty="0">
                          <a:ln>
                            <a:noFill/>
                          </a:ln>
                          <a:solidFill>
                            <a:srgbClr val="545454"/>
                          </a:solidFill>
                          <a:uFillTx/>
                          <a:latin typeface="Flanders Art Sans"/>
                          <a:ea typeface="+mn-ea"/>
                          <a:cs typeface="+mn-cs"/>
                        </a:rPr>
                        <a:t>+ 10% bij samenwerking</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nl-BE" sz="1600" b="0" i="0" u="none" strike="noStrike" kern="1200" cap="none" spc="0" baseline="0" dirty="0">
                        <a:ln>
                          <a:noFill/>
                        </a:ln>
                        <a:solidFill>
                          <a:srgbClr val="545454"/>
                        </a:solidFill>
                        <a:uFillTx/>
                        <a:latin typeface="Flanders Art Sans"/>
                        <a:ea typeface="+mn-ea"/>
                        <a:cs typeface="+mn-cs"/>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nl-BE" sz="1600" b="0" i="0" u="none" strike="noStrike" kern="1200" cap="none" spc="0" baseline="0" dirty="0">
                        <a:ln>
                          <a:noFill/>
                        </a:ln>
                        <a:solidFill>
                          <a:srgbClr val="545454"/>
                        </a:solidFill>
                        <a:uFillTx/>
                        <a:latin typeface="Flanders Art Sans"/>
                        <a:ea typeface="+mn-ea"/>
                        <a:cs typeface="+mn-cs"/>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hMerge="1">
                  <a:txBody>
                    <a:bodyPr/>
                    <a:lstStyle/>
                    <a:p>
                      <a:endParaRPr lang="nl-BE" dirty="0"/>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hMerge="1">
                  <a:txBody>
                    <a:bodyPr/>
                    <a:lstStyle/>
                    <a:p>
                      <a:endParaRPr lang="nl-BE"/>
                    </a:p>
                  </a:txBody>
                  <a:tcPr>
                    <a:lnL w="12700" cap="flat" cmpd="sng" algn="ctr">
                      <a:solidFill>
                        <a:srgbClr val="00B050"/>
                      </a:solidFill>
                      <a:prstDash val="solid"/>
                      <a:round/>
                      <a:headEnd type="none" w="med" len="med"/>
                      <a:tailEnd type="none" w="med" len="med"/>
                    </a:lnL>
                    <a:lnT w="12700" cap="flat" cmpd="sng" algn="ctr">
                      <a:solidFill>
                        <a:srgbClr val="92D050"/>
                      </a:solidFill>
                      <a:prstDash val="sysDot"/>
                      <a:round/>
                      <a:headEnd type="none" w="med" len="med"/>
                      <a:tailEnd type="none" w="med" len="med"/>
                    </a:lnT>
                  </a:tcPr>
                </a:tc>
                <a:extLst>
                  <a:ext uri="{0D108BD9-81ED-4DB2-BD59-A6C34878D82A}">
                    <a16:rowId xmlns:a16="http://schemas.microsoft.com/office/drawing/2014/main" val="3410811099"/>
                  </a:ext>
                </a:extLst>
              </a:tr>
              <a:tr h="324945">
                <a:tc vMerge="1">
                  <a:txBody>
                    <a:bodyPr/>
                    <a:lstStyle/>
                    <a:p>
                      <a:endParaRPr lang="nl-B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l-BE" sz="1600" b="0" i="0" u="none" strike="noStrike" kern="1200" cap="none" spc="0" baseline="0" dirty="0">
                          <a:ln>
                            <a:noFill/>
                          </a:ln>
                          <a:solidFill>
                            <a:srgbClr val="545454"/>
                          </a:solidFill>
                          <a:uFillTx/>
                          <a:latin typeface="Flanders Art Sans"/>
                          <a:ea typeface="+mn-ea"/>
                          <a:cs typeface="+mn-cs"/>
                        </a:rPr>
                        <a:t>max 50%</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hMerge="1">
                  <a:txBody>
                    <a:bodyPr/>
                    <a:lstStyle/>
                    <a:p>
                      <a:endParaRPr lang="nl-BE"/>
                    </a:p>
                  </a:txBody>
                  <a:tcPr/>
                </a:tc>
                <a:tc hMerge="1">
                  <a:txBody>
                    <a:bodyPr/>
                    <a:lstStyle/>
                    <a:p>
                      <a:endParaRPr lang="nl-BE"/>
                    </a:p>
                  </a:txBody>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l-BE" sz="1600" b="0" i="0" u="none" strike="noStrike" kern="1200" cap="none" spc="0" baseline="0" dirty="0">
                          <a:ln>
                            <a:noFill/>
                          </a:ln>
                          <a:solidFill>
                            <a:srgbClr val="545454"/>
                          </a:solidFill>
                          <a:uFillTx/>
                          <a:latin typeface="Flanders Art Sans"/>
                          <a:ea typeface="+mn-ea"/>
                          <a:cs typeface="+mn-cs"/>
                        </a:rPr>
                        <a:t>max 60%</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hMerge="1">
                  <a:txBody>
                    <a:bodyPr/>
                    <a:lstStyle/>
                    <a:p>
                      <a:endParaRPr lang="nl-BE"/>
                    </a:p>
                  </a:txBody>
                  <a:tcPr>
                    <a:lnL w="12700" cap="flat" cmpd="sng" algn="ctr">
                      <a:solidFill>
                        <a:srgbClr val="00B050"/>
                      </a:solidFill>
                      <a:prstDash val="solid"/>
                      <a:round/>
                      <a:headEnd type="none" w="med" len="med"/>
                      <a:tailEnd type="none" w="med" len="med"/>
                    </a:lnL>
                  </a:tcPr>
                </a:tc>
                <a:extLst>
                  <a:ext uri="{0D108BD9-81ED-4DB2-BD59-A6C34878D82A}">
                    <a16:rowId xmlns:a16="http://schemas.microsoft.com/office/drawing/2014/main" val="3580039874"/>
                  </a:ext>
                </a:extLst>
              </a:tr>
              <a:tr h="429778">
                <a:tc>
                  <a:txBody>
                    <a:bodyPr/>
                    <a:lstStyle/>
                    <a:p>
                      <a:pPr marL="0" algn="l" defTabSz="457200" rtl="0" eaLnBrk="1" latinLnBrk="0" hangingPunct="1"/>
                      <a:r>
                        <a:rPr lang="nl-BE" sz="1800" kern="1200" dirty="0">
                          <a:solidFill>
                            <a:srgbClr val="545454"/>
                          </a:solidFill>
                          <a:latin typeface="Flanders Art Sans"/>
                          <a:ea typeface="+mn-ea"/>
                          <a:cs typeface="+mn-cs"/>
                        </a:rPr>
                        <a:t>Max subsidie</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gridSpan="5">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l-BE" sz="1600" b="0" i="0" u="none" strike="noStrike" kern="1200" cap="none" spc="0" baseline="0" dirty="0">
                          <a:ln>
                            <a:noFill/>
                          </a:ln>
                          <a:solidFill>
                            <a:schemeClr val="tx1"/>
                          </a:solidFill>
                          <a:uFillTx/>
                          <a:latin typeface="Flanders Art Sans"/>
                          <a:ea typeface="+mn-ea"/>
                          <a:cs typeface="+mn-cs"/>
                        </a:rPr>
                        <a:t>3 MIO €</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3175" cap="flat" cmpd="sng" algn="ctr">
                      <a:solidFill>
                        <a:srgbClr val="92D050"/>
                      </a:solidFill>
                      <a:prstDash val="solid"/>
                      <a:round/>
                      <a:headEnd type="none" w="med" len="med"/>
                      <a:tailEnd type="none" w="med" len="med"/>
                    </a:lnB>
                  </a:tcPr>
                </a:tc>
                <a:tc hMerge="1">
                  <a:txBody>
                    <a:bodyPr/>
                    <a:lstStyle/>
                    <a:p>
                      <a:endParaRPr lang="nl-BE"/>
                    </a:p>
                  </a:txBody>
                  <a:tcPr/>
                </a:tc>
                <a:tc hMerge="1">
                  <a:txBody>
                    <a:bodyPr/>
                    <a:lstStyle/>
                    <a:p>
                      <a:endParaRPr lang="nl-BE"/>
                    </a:p>
                  </a:txBody>
                  <a:tcPr/>
                </a:tc>
                <a:tc hMerge="1">
                  <a:txBody>
                    <a:bodyPr/>
                    <a:lstStyle/>
                    <a:p>
                      <a:endParaRPr lang="nl-BE"/>
                    </a:p>
                  </a:txBody>
                  <a:tcPr>
                    <a:lnL w="12700" cap="flat" cmpd="sng" algn="ctr">
                      <a:solidFill>
                        <a:srgbClr val="00B050"/>
                      </a:solidFill>
                      <a:prstDash val="solid"/>
                      <a:round/>
                      <a:headEnd type="none" w="med" len="med"/>
                      <a:tailEnd type="none" w="med" len="med"/>
                    </a:lnL>
                    <a:lnT w="12700" cap="flat" cmpd="sng" algn="ctr">
                      <a:solidFill>
                        <a:srgbClr val="92D050"/>
                      </a:solidFill>
                      <a:prstDash val="sysDot"/>
                      <a:round/>
                      <a:headEnd type="none" w="med" len="med"/>
                      <a:tailEnd type="none" w="med" len="med"/>
                    </a:lnT>
                  </a:tcPr>
                </a:tc>
                <a:tc hMerge="1">
                  <a:txBody>
                    <a:bodyPr/>
                    <a:lstStyle/>
                    <a:p>
                      <a:endParaRPr lang="nl-BE"/>
                    </a:p>
                  </a:txBody>
                  <a:tcPr>
                    <a:lnL w="12700" cap="flat" cmpd="sng" algn="ctr">
                      <a:solidFill>
                        <a:srgbClr val="00B050"/>
                      </a:solidFill>
                      <a:prstDash val="solid"/>
                      <a:round/>
                      <a:headEnd type="none" w="med" len="med"/>
                      <a:tailEnd type="none" w="med" len="med"/>
                    </a:lnL>
                  </a:tcPr>
                </a:tc>
                <a:extLst>
                  <a:ext uri="{0D108BD9-81ED-4DB2-BD59-A6C34878D82A}">
                    <a16:rowId xmlns:a16="http://schemas.microsoft.com/office/drawing/2014/main" val="3088938266"/>
                  </a:ext>
                </a:extLst>
              </a:tr>
              <a:tr h="421492">
                <a:tc>
                  <a:txBody>
                    <a:bodyPr/>
                    <a:lstStyle/>
                    <a:p>
                      <a:pPr marL="0" algn="l" defTabSz="457200" rtl="0" eaLnBrk="1" latinLnBrk="0" hangingPunct="1"/>
                      <a:r>
                        <a:rPr lang="nl-BE" sz="1800" kern="1200" dirty="0">
                          <a:solidFill>
                            <a:srgbClr val="545454"/>
                          </a:solidFill>
                          <a:latin typeface="Flanders Art Sans"/>
                          <a:ea typeface="+mn-ea"/>
                          <a:cs typeface="+mn-cs"/>
                        </a:rPr>
                        <a:t>Min subsidie</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cap="none" spc="0" baseline="0" dirty="0">
                          <a:ln>
                            <a:noFill/>
                          </a:ln>
                          <a:solidFill>
                            <a:srgbClr val="545454"/>
                          </a:solidFill>
                          <a:uFillTx/>
                          <a:latin typeface="Flanders Art Sans"/>
                          <a:ea typeface="+mn-ea"/>
                          <a:cs typeface="+mn-cs"/>
                        </a:rPr>
                        <a:t>25.000 €</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3175" cap="flat" cmpd="sng" algn="ctr">
                      <a:solidFill>
                        <a:srgbClr val="92D050"/>
                      </a:solidFill>
                      <a:prstDash val="solid"/>
                      <a:round/>
                      <a:headEnd type="none" w="med" len="med"/>
                      <a:tailEnd type="none" w="med" len="med"/>
                    </a:lnT>
                    <a:lnB w="12700" cap="flat" cmpd="sng" algn="ctr">
                      <a:solidFill>
                        <a:srgbClr val="92D050"/>
                      </a:solidFill>
                      <a:prstDash val="sysDot"/>
                      <a:round/>
                      <a:headEnd type="none" w="med" len="med"/>
                      <a:tailEnd type="none" w="med" len="med"/>
                    </a:lnB>
                  </a:tcPr>
                </a:tc>
                <a:tc hMerge="1">
                  <a:txBody>
                    <a:bodyPr/>
                    <a:lstStyle/>
                    <a:p>
                      <a:endParaRPr lang="nl-BE"/>
                    </a:p>
                  </a:txBody>
                  <a:tcPr/>
                </a:tc>
                <a:tc hMerge="1">
                  <a:txBody>
                    <a:bodyPr/>
                    <a:lstStyle/>
                    <a:p>
                      <a:endParaRPr lang="nl-BE"/>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cap="none" spc="0" baseline="0" dirty="0">
                          <a:ln>
                            <a:noFill/>
                          </a:ln>
                          <a:solidFill>
                            <a:srgbClr val="545454"/>
                          </a:solidFill>
                          <a:uFillTx/>
                          <a:latin typeface="Flanders Art Sans"/>
                          <a:ea typeface="+mn-ea"/>
                          <a:cs typeface="+mn-cs"/>
                        </a:rPr>
                        <a:t>100.000 €</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3175" cap="flat" cmpd="sng" algn="ctr">
                      <a:solidFill>
                        <a:srgbClr val="92D050"/>
                      </a:solidFill>
                      <a:prstDash val="solid"/>
                      <a:round/>
                      <a:headEnd type="none" w="med" len="med"/>
                      <a:tailEnd type="none" w="med" len="med"/>
                    </a:lnT>
                    <a:lnB w="12700" cap="flat" cmpd="sng" algn="ctr">
                      <a:solidFill>
                        <a:srgbClr val="92D050"/>
                      </a:solidFill>
                      <a:prstDash val="sysDot"/>
                      <a:round/>
                      <a:headEnd type="none" w="med" len="med"/>
                      <a:tailEnd type="none" w="med" len="med"/>
                    </a:lnB>
                  </a:tcPr>
                </a:tc>
                <a:tc hMerge="1">
                  <a:txBody>
                    <a:bodyPr/>
                    <a:lstStyle/>
                    <a:p>
                      <a:endParaRPr lang="nl-BE"/>
                    </a:p>
                  </a:txBody>
                  <a:tcPr>
                    <a:lnL w="12700" cap="flat" cmpd="sng" algn="ctr">
                      <a:solidFill>
                        <a:srgbClr val="00B050"/>
                      </a:solidFill>
                      <a:prstDash val="solid"/>
                      <a:round/>
                      <a:headEnd type="none" w="med" len="med"/>
                      <a:tailEnd type="none" w="med" len="med"/>
                    </a:lnL>
                  </a:tcPr>
                </a:tc>
                <a:extLst>
                  <a:ext uri="{0D108BD9-81ED-4DB2-BD59-A6C34878D82A}">
                    <a16:rowId xmlns:a16="http://schemas.microsoft.com/office/drawing/2014/main" val="1534032883"/>
                  </a:ext>
                </a:extLst>
              </a:tr>
              <a:tr h="561269">
                <a:tc>
                  <a:txBody>
                    <a:bodyPr/>
                    <a:lstStyle/>
                    <a:p>
                      <a:pPr marL="0" algn="l" defTabSz="457200" rtl="0" eaLnBrk="1" latinLnBrk="0" hangingPunct="1"/>
                      <a:r>
                        <a:rPr lang="nl-BE" sz="1800" kern="1200" dirty="0">
                          <a:solidFill>
                            <a:srgbClr val="545454"/>
                          </a:solidFill>
                          <a:latin typeface="Flanders Art Sans"/>
                          <a:ea typeface="+mn-ea"/>
                          <a:cs typeface="+mn-cs"/>
                        </a:rPr>
                        <a:t>Info en aanvraag</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gridSpan="5">
                  <a:txBody>
                    <a:bodyPr/>
                    <a:lstStyle/>
                    <a:p>
                      <a:r>
                        <a:rPr lang="nl-BE" sz="1600" dirty="0">
                          <a:hlinkClick r:id="rId3"/>
                        </a:rPr>
                        <a:t>https://www.vlaio.be/nl/subsidies-financiering/ontwikkelingsproject</a:t>
                      </a:r>
                      <a:endParaRPr lang="nl-BE" sz="1600" dirty="0"/>
                    </a:p>
                    <a:p>
                      <a:r>
                        <a:rPr lang="nl-BE" sz="1600" dirty="0">
                          <a:hlinkClick r:id="rId4"/>
                        </a:rPr>
                        <a:t>https://www.vlaio.be/nl/subsidies-financiering/onderzoeksproject</a:t>
                      </a:r>
                      <a:endParaRPr lang="en-US" sz="1600" b="0" i="0" u="none" strike="noStrike" kern="1200" cap="none" spc="0" baseline="0" dirty="0">
                        <a:ln>
                          <a:noFill/>
                        </a:ln>
                        <a:solidFill>
                          <a:srgbClr val="545454"/>
                        </a:solidFill>
                        <a:uFillTx/>
                        <a:latin typeface="Flanders Art Sans"/>
                        <a:ea typeface="+mn-ea"/>
                        <a:cs typeface="+mn-cs"/>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hMerge="1">
                  <a:txBody>
                    <a:bodyPr/>
                    <a:lstStyle/>
                    <a:p>
                      <a:endParaRPr lang="nl-BE"/>
                    </a:p>
                  </a:txBody>
                  <a:tcPr/>
                </a:tc>
                <a:tc hMerge="1">
                  <a:txBody>
                    <a:bodyPr/>
                    <a:lstStyle/>
                    <a:p>
                      <a:endParaRPr lang="nl-BE"/>
                    </a:p>
                  </a:txBody>
                  <a:tcPr/>
                </a:tc>
                <a:tc hMerge="1">
                  <a:txBody>
                    <a:bodyPr/>
                    <a:lstStyle/>
                    <a:p>
                      <a:endParaRPr lang="nl-BE"/>
                    </a:p>
                  </a:txBody>
                  <a:tcPr>
                    <a:lnL w="12700" cap="flat" cmpd="sng" algn="ctr">
                      <a:solidFill>
                        <a:srgbClr val="00B050"/>
                      </a:solidFill>
                      <a:prstDash val="solid"/>
                      <a:round/>
                      <a:headEnd type="none" w="med" len="med"/>
                      <a:tailEnd type="none" w="med" len="med"/>
                    </a:lnL>
                    <a:lnT w="12700" cap="flat" cmpd="sng" algn="ctr">
                      <a:solidFill>
                        <a:srgbClr val="92D050"/>
                      </a:solidFill>
                      <a:prstDash val="sysDot"/>
                      <a:round/>
                      <a:headEnd type="none" w="med" len="med"/>
                      <a:tailEnd type="none" w="med" len="med"/>
                    </a:lnT>
                  </a:tcPr>
                </a:tc>
                <a:tc hMerge="1">
                  <a:txBody>
                    <a:bodyPr/>
                    <a:lstStyle/>
                    <a:p>
                      <a:endParaRPr lang="nl-BE"/>
                    </a:p>
                  </a:txBody>
                  <a:tcPr>
                    <a:lnL w="12700" cap="flat" cmpd="sng" algn="ctr">
                      <a:solidFill>
                        <a:srgbClr val="00B050"/>
                      </a:solidFill>
                      <a:prstDash val="solid"/>
                      <a:round/>
                      <a:headEnd type="none" w="med" len="med"/>
                      <a:tailEnd type="none" w="med" len="med"/>
                    </a:lnL>
                  </a:tcPr>
                </a:tc>
                <a:extLst>
                  <a:ext uri="{0D108BD9-81ED-4DB2-BD59-A6C34878D82A}">
                    <a16:rowId xmlns:a16="http://schemas.microsoft.com/office/drawing/2014/main" val="1542269216"/>
                  </a:ext>
                </a:extLst>
              </a:tr>
            </a:tbl>
          </a:graphicData>
        </a:graphic>
      </p:graphicFrame>
      <p:cxnSp>
        <p:nvCxnSpPr>
          <p:cNvPr id="3" name="Rechte verbindingslijn 2">
            <a:extLst>
              <a:ext uri="{FF2B5EF4-FFF2-40B4-BE49-F238E27FC236}">
                <a16:creationId xmlns:a16="http://schemas.microsoft.com/office/drawing/2014/main" id="{25B09FBC-4BBE-4CC7-8790-875AD8C2EE23}"/>
              </a:ext>
            </a:extLst>
          </p:cNvPr>
          <p:cNvCxnSpPr>
            <a:cxnSpLocks/>
          </p:cNvCxnSpPr>
          <p:nvPr/>
        </p:nvCxnSpPr>
        <p:spPr>
          <a:xfrm>
            <a:off x="9144000" y="3657600"/>
            <a:ext cx="0" cy="0"/>
          </a:xfrm>
          <a:prstGeom prst="line">
            <a:avLst/>
          </a:prstGeom>
          <a:ln>
            <a:no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70130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4CD01C-5921-4226-A62E-D43940C176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783"/>
          <a:stretch/>
        </p:blipFill>
        <p:spPr bwMode="auto">
          <a:xfrm>
            <a:off x="0" y="0"/>
            <a:ext cx="9144705" cy="4991878"/>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DB919866-10CF-45C1-AD8E-5FDCB52B5F42}"/>
              </a:ext>
            </a:extLst>
          </p:cNvPr>
          <p:cNvPicPr>
            <a:picLocks noChangeAspect="1"/>
          </p:cNvPicPr>
          <p:nvPr/>
        </p:nvPicPr>
        <p:blipFill>
          <a:blip r:embed="rId3"/>
          <a:stretch>
            <a:fillRect/>
          </a:stretch>
        </p:blipFill>
        <p:spPr>
          <a:xfrm>
            <a:off x="0" y="4564766"/>
            <a:ext cx="9144000" cy="578734"/>
          </a:xfrm>
          <a:prstGeom prst="rect">
            <a:avLst/>
          </a:prstGeom>
        </p:spPr>
      </p:pic>
      <p:sp>
        <p:nvSpPr>
          <p:cNvPr id="5" name="Tekstvak 4">
            <a:extLst>
              <a:ext uri="{FF2B5EF4-FFF2-40B4-BE49-F238E27FC236}">
                <a16:creationId xmlns:a16="http://schemas.microsoft.com/office/drawing/2014/main" id="{469BD442-BC03-45BD-B6CA-266FB8CA42BC}"/>
              </a:ext>
            </a:extLst>
          </p:cNvPr>
          <p:cNvSpPr txBox="1"/>
          <p:nvPr/>
        </p:nvSpPr>
        <p:spPr>
          <a:xfrm>
            <a:off x="335902" y="328904"/>
            <a:ext cx="3200400"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685800" rtl="0" eaLnBrk="1" fontAlgn="auto" latinLnBrk="0" hangingPunct="0">
              <a:lnSpc>
                <a:spcPct val="100000"/>
              </a:lnSpc>
              <a:spcBef>
                <a:spcPts val="0"/>
              </a:spcBef>
              <a:spcAft>
                <a:spcPts val="0"/>
              </a:spcAft>
              <a:buClrTx/>
              <a:buSzTx/>
              <a:buFontTx/>
              <a:buNone/>
              <a:tabLst/>
              <a:defRPr/>
            </a:pPr>
            <a:r>
              <a:rPr kumimoji="0" lang="nl-BE" sz="3200" b="1" i="0" u="none" strike="noStrike" kern="1200" cap="none" spc="0" normalizeH="0" baseline="0" noProof="0" dirty="0">
                <a:ln>
                  <a:noFill/>
                </a:ln>
                <a:solidFill>
                  <a:srgbClr val="009B48"/>
                </a:solidFill>
                <a:effectLst/>
                <a:uLnTx/>
                <a:uFillTx/>
                <a:latin typeface="Calibri"/>
                <a:ea typeface="+mj-ea"/>
                <a:cs typeface="Calibri"/>
                <a:sym typeface="Calibri"/>
              </a:rPr>
              <a:t>Investeringen</a:t>
            </a:r>
          </a:p>
        </p:txBody>
      </p:sp>
      <p:sp>
        <p:nvSpPr>
          <p:cNvPr id="2" name="Tijdelijke aanduiding voor dianummer 1">
            <a:extLst>
              <a:ext uri="{FF2B5EF4-FFF2-40B4-BE49-F238E27FC236}">
                <a16:creationId xmlns:a16="http://schemas.microsoft.com/office/drawing/2014/main" id="{48593440-5B04-4B14-8424-6AACDD7D532A}"/>
              </a:ext>
            </a:extLst>
          </p:cNvPr>
          <p:cNvSpPr>
            <a:spLocks noGrp="1"/>
          </p:cNvSpPr>
          <p:nvPr>
            <p:ph type="sldNum" sz="quarter" idx="12"/>
          </p:nvPr>
        </p:nvSpPr>
        <p:spPr/>
        <p:txBody>
          <a:bodyPr/>
          <a:lstStyle/>
          <a:p>
            <a:fld id="{2257EF44-F403-47CC-8536-C98D63FF62FE}" type="slidenum">
              <a:rPr lang="nl-BE" smtClean="0"/>
              <a:t>33</a:t>
            </a:fld>
            <a:endParaRPr lang="nl-BE"/>
          </a:p>
        </p:txBody>
      </p:sp>
    </p:spTree>
    <p:extLst>
      <p:ext uri="{BB962C8B-B14F-4D97-AF65-F5344CB8AC3E}">
        <p14:creationId xmlns:p14="http://schemas.microsoft.com/office/powerpoint/2010/main" val="2714226092"/>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ijdelijke aanduiding voor inhoud 4">
            <a:extLst>
              <a:ext uri="{FF2B5EF4-FFF2-40B4-BE49-F238E27FC236}">
                <a16:creationId xmlns:a16="http://schemas.microsoft.com/office/drawing/2014/main" id="{8E142C69-2707-447A-B772-B02F8F659F13}"/>
              </a:ext>
            </a:extLst>
          </p:cNvPr>
          <p:cNvGraphicFramePr>
            <a:graphicFrameLocks/>
          </p:cNvGraphicFramePr>
          <p:nvPr>
            <p:extLst>
              <p:ext uri="{D42A27DB-BD31-4B8C-83A1-F6EECF244321}">
                <p14:modId xmlns:p14="http://schemas.microsoft.com/office/powerpoint/2010/main" val="3218515835"/>
              </p:ext>
            </p:extLst>
          </p:nvPr>
        </p:nvGraphicFramePr>
        <p:xfrm>
          <a:off x="164187" y="18274"/>
          <a:ext cx="8902810" cy="4686875"/>
        </p:xfrm>
        <a:graphic>
          <a:graphicData uri="http://schemas.openxmlformats.org/drawingml/2006/table">
            <a:tbl>
              <a:tblPr firstRow="1" bandRow="1">
                <a:tableStyleId>{2D5ABB26-0587-4C30-8999-92F81FD0307C}</a:tableStyleId>
              </a:tblPr>
              <a:tblGrid>
                <a:gridCol w="2220543">
                  <a:extLst>
                    <a:ext uri="{9D8B030D-6E8A-4147-A177-3AD203B41FA5}">
                      <a16:colId xmlns:a16="http://schemas.microsoft.com/office/drawing/2014/main" val="20000"/>
                    </a:ext>
                  </a:extLst>
                </a:gridCol>
                <a:gridCol w="2227422">
                  <a:extLst>
                    <a:ext uri="{9D8B030D-6E8A-4147-A177-3AD203B41FA5}">
                      <a16:colId xmlns:a16="http://schemas.microsoft.com/office/drawing/2014/main" val="20001"/>
                    </a:ext>
                  </a:extLst>
                </a:gridCol>
                <a:gridCol w="2227423">
                  <a:extLst>
                    <a:ext uri="{9D8B030D-6E8A-4147-A177-3AD203B41FA5}">
                      <a16:colId xmlns:a16="http://schemas.microsoft.com/office/drawing/2014/main" val="831506478"/>
                    </a:ext>
                  </a:extLst>
                </a:gridCol>
                <a:gridCol w="2227422">
                  <a:extLst>
                    <a:ext uri="{9D8B030D-6E8A-4147-A177-3AD203B41FA5}">
                      <a16:colId xmlns:a16="http://schemas.microsoft.com/office/drawing/2014/main" val="3500536159"/>
                    </a:ext>
                  </a:extLst>
                </a:gridCol>
              </a:tblGrid>
              <a:tr h="644084">
                <a:tc>
                  <a:txBody>
                    <a:bodyPr/>
                    <a:lstStyle/>
                    <a:p>
                      <a:endParaRPr lang="nl-BE" sz="1600" b="1" dirty="0">
                        <a:latin typeface="FlandersArtSerif-Regular" panose="00000500000000000000" pitchFamily="2" charset="0"/>
                      </a:endParaRP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ysDot"/>
                      <a:round/>
                      <a:headEnd type="none" w="med" len="med"/>
                      <a:tailEnd type="none" w="med" len="med"/>
                    </a:lnB>
                    <a:solidFill>
                      <a:srgbClr val="F4FBF7"/>
                    </a:solidFill>
                  </a:tcPr>
                </a:tc>
                <a:tc gridSpan="3">
                  <a:txBody>
                    <a:bodyPr/>
                    <a:lstStyle/>
                    <a:p>
                      <a:pPr marL="0" algn="ctr" defTabSz="457200" rtl="0" eaLnBrk="1" latinLnBrk="0" hangingPunct="1"/>
                      <a:r>
                        <a:rPr lang="nl-BE" sz="2400" b="0" i="0" u="none" strike="noStrike" kern="1200" cap="none" spc="0" baseline="0" dirty="0">
                          <a:ln>
                            <a:noFill/>
                          </a:ln>
                          <a:solidFill>
                            <a:srgbClr val="545454"/>
                          </a:solidFill>
                          <a:uFillTx/>
                          <a:latin typeface="Flanders Art Sans"/>
                          <a:ea typeface="+mn-ea"/>
                          <a:cs typeface="+mn-cs"/>
                          <a:sym typeface="Calibri"/>
                        </a:rPr>
                        <a:t>Strategische Transformatiesteun COVID-19</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ysDot"/>
                      <a:round/>
                      <a:headEnd type="none" w="med" len="med"/>
                      <a:tailEnd type="none" w="med" len="med"/>
                    </a:lnB>
                    <a:solidFill>
                      <a:srgbClr val="F4FBF7"/>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221650886"/>
                  </a:ext>
                </a:extLst>
              </a:tr>
              <a:tr h="598551">
                <a:tc>
                  <a:txBody>
                    <a:bodyPr/>
                    <a:lstStyle/>
                    <a:p>
                      <a:pPr marL="0" algn="l" defTabSz="457200" rtl="0" eaLnBrk="1" latinLnBrk="0" hangingPunct="1"/>
                      <a:r>
                        <a:rPr lang="nl-BE" sz="1800" b="0" i="0" u="none" strike="noStrike" kern="1200" cap="none" spc="0" baseline="0" dirty="0">
                          <a:ln>
                            <a:noFill/>
                          </a:ln>
                          <a:solidFill>
                            <a:srgbClr val="545454"/>
                          </a:solidFill>
                          <a:uFillTx/>
                          <a:latin typeface="Flanders Art Sans"/>
                          <a:ea typeface="+mn-ea"/>
                          <a:cs typeface="+mn-cs"/>
                        </a:rPr>
                        <a:t>wat</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i="0" u="none" strike="noStrike" kern="1200" cap="none" spc="0" baseline="0" dirty="0" err="1">
                          <a:ln>
                            <a:noFill/>
                          </a:ln>
                          <a:solidFill>
                            <a:srgbClr val="545454"/>
                          </a:solidFill>
                          <a:uFillTx/>
                          <a:latin typeface="Flanders Art Sans"/>
                          <a:ea typeface="+mn-ea"/>
                          <a:cs typeface="+mn-cs"/>
                        </a:rPr>
                        <a:t>Investeringen</a:t>
                      </a:r>
                      <a:r>
                        <a:rPr lang="en-US" sz="1600" b="0" i="0" u="none" strike="noStrike" kern="1200" cap="none" spc="0" baseline="0" dirty="0">
                          <a:ln>
                            <a:noFill/>
                          </a:ln>
                          <a:solidFill>
                            <a:srgbClr val="545454"/>
                          </a:solidFill>
                          <a:uFillTx/>
                          <a:latin typeface="Flanders Art Sans"/>
                          <a:ea typeface="+mn-ea"/>
                          <a:cs typeface="+mn-cs"/>
                        </a:rPr>
                        <a:t> in de </a:t>
                      </a:r>
                      <a:r>
                        <a:rPr lang="en-US" sz="1600" b="0" i="0" u="none" strike="noStrike" kern="1200" cap="none" spc="0" baseline="0" dirty="0" err="1">
                          <a:ln>
                            <a:noFill/>
                          </a:ln>
                          <a:solidFill>
                            <a:srgbClr val="545454"/>
                          </a:solidFill>
                          <a:uFillTx/>
                          <a:latin typeface="Flanders Art Sans"/>
                          <a:ea typeface="+mn-ea"/>
                          <a:cs typeface="+mn-cs"/>
                        </a:rPr>
                        <a:t>productie</a:t>
                      </a:r>
                      <a:r>
                        <a:rPr lang="en-US" sz="1600" b="0" i="0" u="none" strike="noStrike" kern="1200" cap="none" spc="0" baseline="0" dirty="0">
                          <a:ln>
                            <a:noFill/>
                          </a:ln>
                          <a:solidFill>
                            <a:srgbClr val="545454"/>
                          </a:solidFill>
                          <a:uFillTx/>
                          <a:latin typeface="Flanders Art Sans"/>
                          <a:ea typeface="+mn-ea"/>
                          <a:cs typeface="+mn-cs"/>
                        </a:rPr>
                        <a:t> van COVID-19 </a:t>
                      </a:r>
                      <a:r>
                        <a:rPr lang="en-US" sz="1600" b="0" i="0" u="none" strike="noStrike" kern="1200" cap="none" spc="0" baseline="0" dirty="0" err="1">
                          <a:ln>
                            <a:noFill/>
                          </a:ln>
                          <a:solidFill>
                            <a:srgbClr val="545454"/>
                          </a:solidFill>
                          <a:uFillTx/>
                          <a:latin typeface="Flanders Art Sans"/>
                          <a:ea typeface="+mn-ea"/>
                          <a:cs typeface="+mn-cs"/>
                        </a:rPr>
                        <a:t>relevante</a:t>
                      </a:r>
                      <a:r>
                        <a:rPr lang="en-US" sz="1600" b="0" i="0" u="none" strike="noStrike" kern="1200" cap="none" spc="0" baseline="0" dirty="0">
                          <a:ln>
                            <a:noFill/>
                          </a:ln>
                          <a:solidFill>
                            <a:srgbClr val="545454"/>
                          </a:solidFill>
                          <a:uFillTx/>
                          <a:latin typeface="Flanders Art Sans"/>
                          <a:ea typeface="+mn-ea"/>
                          <a:cs typeface="+mn-cs"/>
                        </a:rPr>
                        <a:t> </a:t>
                      </a:r>
                      <a:r>
                        <a:rPr lang="en-US" sz="1600" b="0" i="0" u="none" strike="noStrike" kern="1200" cap="none" spc="0" baseline="0" dirty="0" err="1">
                          <a:ln>
                            <a:noFill/>
                          </a:ln>
                          <a:solidFill>
                            <a:srgbClr val="545454"/>
                          </a:solidFill>
                          <a:uFillTx/>
                          <a:latin typeface="Flanders Art Sans"/>
                          <a:ea typeface="+mn-ea"/>
                          <a:cs typeface="+mn-cs"/>
                        </a:rPr>
                        <a:t>producten</a:t>
                      </a:r>
                      <a:r>
                        <a:rPr lang="en-US" sz="1600" b="0" i="0" u="none" strike="noStrike" kern="1200" cap="none" spc="0" baseline="0" dirty="0">
                          <a:ln>
                            <a:noFill/>
                          </a:ln>
                          <a:solidFill>
                            <a:srgbClr val="545454"/>
                          </a:solidFill>
                          <a:uFillTx/>
                          <a:latin typeface="Flanders Art Sans"/>
                          <a:ea typeface="+mn-ea"/>
                          <a:cs typeface="+mn-cs"/>
                        </a:rPr>
                        <a:t> </a:t>
                      </a:r>
                      <a:r>
                        <a:rPr lang="en-US" sz="1600" b="0" i="0" u="none" strike="noStrike" kern="1200" cap="none" spc="0" baseline="0" dirty="0" err="1">
                          <a:ln>
                            <a:noFill/>
                          </a:ln>
                          <a:solidFill>
                            <a:srgbClr val="545454"/>
                          </a:solidFill>
                          <a:uFillTx/>
                          <a:latin typeface="Flanders Art Sans"/>
                          <a:ea typeface="+mn-ea"/>
                          <a:cs typeface="+mn-cs"/>
                        </a:rPr>
                        <a:t>en</a:t>
                      </a:r>
                      <a:r>
                        <a:rPr lang="en-US" sz="1600" b="0" i="0" u="none" strike="noStrike" kern="1200" cap="none" spc="0" baseline="0" dirty="0">
                          <a:ln>
                            <a:noFill/>
                          </a:ln>
                          <a:solidFill>
                            <a:srgbClr val="545454"/>
                          </a:solidFill>
                          <a:uFillTx/>
                          <a:latin typeface="Flanders Art Sans"/>
                          <a:ea typeface="+mn-ea"/>
                          <a:cs typeface="+mn-cs"/>
                        </a:rPr>
                        <a:t> </a:t>
                      </a:r>
                      <a:r>
                        <a:rPr lang="en-US" sz="1600" b="0" i="0" u="none" strike="noStrike" kern="1200" cap="none" spc="0" baseline="0" dirty="0" err="1">
                          <a:ln>
                            <a:noFill/>
                          </a:ln>
                          <a:solidFill>
                            <a:srgbClr val="545454"/>
                          </a:solidFill>
                          <a:uFillTx/>
                          <a:latin typeface="Flanders Art Sans"/>
                          <a:ea typeface="+mn-ea"/>
                          <a:cs typeface="+mn-cs"/>
                        </a:rPr>
                        <a:t>diensten</a:t>
                      </a:r>
                      <a:endParaRPr lang="en-US" sz="1600" b="0" i="0" u="none" strike="noStrike" kern="1200" cap="none" spc="0" baseline="0" dirty="0">
                        <a:ln>
                          <a:noFill/>
                        </a:ln>
                        <a:solidFill>
                          <a:srgbClr val="545454"/>
                        </a:solidFill>
                        <a:uFillTx/>
                        <a:latin typeface="Flanders Art Sans"/>
                        <a:ea typeface="+mn-ea"/>
                        <a:cs typeface="+mn-cs"/>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1"/>
                  </a:ext>
                </a:extLst>
              </a:tr>
              <a:tr h="178068">
                <a:tc rowSpan="2">
                  <a:txBody>
                    <a:bodyPr/>
                    <a:lstStyle/>
                    <a:p>
                      <a:pPr marL="0" algn="l" defTabSz="457200" rtl="0" eaLnBrk="1" latinLnBrk="0" hangingPunct="1"/>
                      <a:r>
                        <a:rPr lang="nl-BE" sz="1800" kern="1200" dirty="0">
                          <a:solidFill>
                            <a:srgbClr val="545454"/>
                          </a:solidFill>
                          <a:latin typeface="Flanders Art Sans"/>
                          <a:ea typeface="+mn-ea"/>
                          <a:cs typeface="+mn-cs"/>
                        </a:rPr>
                        <a:t>Min investeringsbedrag</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l-BE" sz="1600" b="0" i="0" u="none" strike="noStrike" kern="1200" cap="none" spc="0" baseline="0" dirty="0">
                          <a:ln>
                            <a:noFill/>
                          </a:ln>
                          <a:solidFill>
                            <a:srgbClr val="545454"/>
                          </a:solidFill>
                          <a:uFillTx/>
                          <a:latin typeface="Flanders Art Sans"/>
                          <a:ea typeface="+mn-ea"/>
                          <a:cs typeface="+mn-cs"/>
                        </a:rPr>
                        <a:t>KO</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l-BE" sz="1600" b="0" i="0" u="none" strike="noStrike" kern="1200" cap="none" spc="0" baseline="0" dirty="0">
                          <a:ln>
                            <a:noFill/>
                          </a:ln>
                          <a:solidFill>
                            <a:srgbClr val="545454"/>
                          </a:solidFill>
                          <a:uFillTx/>
                          <a:latin typeface="Flanders Art Sans"/>
                          <a:ea typeface="+mn-ea"/>
                          <a:cs typeface="+mn-cs"/>
                        </a:rPr>
                        <a:t>MO</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l-BE" sz="1600" b="0" i="0" u="none" strike="noStrike" kern="1200" cap="none" spc="0" baseline="0" dirty="0">
                          <a:ln>
                            <a:noFill/>
                          </a:ln>
                          <a:solidFill>
                            <a:srgbClr val="545454"/>
                          </a:solidFill>
                          <a:uFillTx/>
                          <a:latin typeface="Flanders Art Sans"/>
                          <a:ea typeface="+mn-ea"/>
                          <a:cs typeface="+mn-cs"/>
                        </a:rPr>
                        <a:t>GO</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2588084580"/>
                  </a:ext>
                </a:extLst>
              </a:tr>
              <a:tr h="142775">
                <a:tc vMerge="1">
                  <a:txBody>
                    <a:bodyPr/>
                    <a:lstStyle/>
                    <a:p>
                      <a:endParaRPr lang="nl-BE"/>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l-BE" sz="1600" b="0" i="0" u="none" strike="noStrike" kern="1200" cap="none" spc="0" baseline="0" dirty="0">
                          <a:ln>
                            <a:noFill/>
                          </a:ln>
                          <a:solidFill>
                            <a:srgbClr val="545454"/>
                          </a:solidFill>
                          <a:uFillTx/>
                          <a:latin typeface="Flanders Art Sans"/>
                          <a:ea typeface="+mn-ea"/>
                          <a:cs typeface="+mn-cs"/>
                        </a:rPr>
                        <a:t>250.000 €</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l-BE" sz="1600" b="0" i="0" u="none" strike="noStrike" kern="1200" cap="none" spc="0" baseline="0" dirty="0">
                          <a:ln>
                            <a:noFill/>
                          </a:ln>
                          <a:solidFill>
                            <a:srgbClr val="545454"/>
                          </a:solidFill>
                          <a:uFillTx/>
                          <a:latin typeface="Flanders Art Sans"/>
                          <a:ea typeface="+mn-ea"/>
                          <a:cs typeface="+mn-cs"/>
                        </a:rPr>
                        <a:t>500.000€</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l-BE" sz="1600" b="0" i="0" u="none" strike="noStrike" kern="1200" cap="none" spc="0" baseline="0" dirty="0">
                          <a:ln>
                            <a:noFill/>
                          </a:ln>
                          <a:solidFill>
                            <a:srgbClr val="545454"/>
                          </a:solidFill>
                          <a:uFillTx/>
                          <a:latin typeface="Flanders Art Sans"/>
                          <a:ea typeface="+mn-ea"/>
                          <a:cs typeface="+mn-cs"/>
                        </a:rPr>
                        <a:t>1.500.000€</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3071589835"/>
                  </a:ext>
                </a:extLst>
              </a:tr>
              <a:tr h="178068">
                <a:tc>
                  <a:txBody>
                    <a:bodyPr/>
                    <a:lstStyle/>
                    <a:p>
                      <a:pPr marL="0" algn="l" defTabSz="457200" rtl="0" eaLnBrk="1" latinLnBrk="0" hangingPunct="1"/>
                      <a:endParaRPr lang="nl-BE" sz="1800" kern="1200" dirty="0">
                        <a:solidFill>
                          <a:srgbClr val="545454"/>
                        </a:solidFill>
                        <a:latin typeface="Flanders Art Sans"/>
                        <a:ea typeface="+mn-ea"/>
                        <a:cs typeface="+mn-cs"/>
                      </a:endParaRP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l-BE" sz="1600" b="0" i="0" u="none" strike="noStrike" kern="1200" cap="none" spc="0" baseline="0" dirty="0">
                          <a:ln>
                            <a:noFill/>
                          </a:ln>
                          <a:solidFill>
                            <a:srgbClr val="545454"/>
                          </a:solidFill>
                          <a:uFillTx/>
                          <a:latin typeface="Flanders Art Sans"/>
                          <a:ea typeface="+mn-ea"/>
                          <a:cs typeface="+mn-cs"/>
                        </a:rPr>
                        <a:t>50% investeringssteun</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nl-BE" sz="1600" b="0" i="0" u="none" strike="noStrike" kern="1200" cap="none" spc="0" baseline="0" dirty="0">
                        <a:ln>
                          <a:noFill/>
                        </a:ln>
                        <a:solidFill>
                          <a:srgbClr val="545454"/>
                        </a:solidFill>
                        <a:uFillTx/>
                        <a:latin typeface="Flanders Art Sans"/>
                        <a:ea typeface="+mn-ea"/>
                        <a:cs typeface="+mn-cs"/>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nl-BE" sz="1600" b="0" i="0" u="none" strike="noStrike" kern="1200" cap="none" spc="0" baseline="0" dirty="0">
                        <a:ln>
                          <a:noFill/>
                        </a:ln>
                        <a:solidFill>
                          <a:srgbClr val="545454"/>
                        </a:solidFill>
                        <a:uFillTx/>
                        <a:latin typeface="Flanders Art Sans"/>
                        <a:ea typeface="+mn-ea"/>
                        <a:cs typeface="+mn-cs"/>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4277899235"/>
                  </a:ext>
                </a:extLst>
              </a:tr>
              <a:tr h="413887">
                <a:tc>
                  <a:txBody>
                    <a:bodyPr/>
                    <a:lstStyle/>
                    <a:p>
                      <a:pPr marL="0" algn="l" defTabSz="457200" rtl="0" eaLnBrk="1" latinLnBrk="0" hangingPunct="1"/>
                      <a:r>
                        <a:rPr lang="nl-BE" sz="1800" kern="1200" dirty="0">
                          <a:solidFill>
                            <a:srgbClr val="545454"/>
                          </a:solidFill>
                          <a:latin typeface="Flanders Art Sans"/>
                          <a:ea typeface="+mn-ea"/>
                          <a:cs typeface="+mn-cs"/>
                        </a:rPr>
                        <a:t>Info en aanvraag</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gridSpan="3">
                  <a:txBody>
                    <a:bodyPr/>
                    <a:lstStyle/>
                    <a:p>
                      <a:r>
                        <a:rPr lang="en-US" sz="1600" b="0" i="0" u="none" strike="noStrike" kern="1200" cap="none" spc="0" baseline="0" dirty="0">
                          <a:ln>
                            <a:noFill/>
                          </a:ln>
                          <a:solidFill>
                            <a:srgbClr val="545454"/>
                          </a:solidFill>
                          <a:uFillTx/>
                          <a:latin typeface="Flanders Art Sans"/>
                          <a:ea typeface="+mn-ea"/>
                          <a:cs typeface="+mn-cs"/>
                        </a:rPr>
                        <a:t>Tot 1/11/2020! </a:t>
                      </a:r>
                      <a:br>
                        <a:rPr lang="en-US" sz="1600" b="0" i="0" u="none" strike="noStrike" kern="1200" cap="none" spc="0" baseline="0" dirty="0">
                          <a:ln>
                            <a:noFill/>
                          </a:ln>
                          <a:solidFill>
                            <a:srgbClr val="545454"/>
                          </a:solidFill>
                          <a:uFillTx/>
                          <a:latin typeface="Flanders Art Sans"/>
                          <a:ea typeface="+mn-ea"/>
                          <a:cs typeface="+mn-cs"/>
                        </a:rPr>
                      </a:br>
                      <a:r>
                        <a:rPr lang="nl-BE" sz="1600" dirty="0">
                          <a:hlinkClick r:id="rId3"/>
                        </a:rPr>
                        <a:t>https://www.vlaio.be/nl/subsidies-financiering/strategische-transformatiesteun/aanvraagprocedure</a:t>
                      </a:r>
                      <a:endParaRPr lang="en-US" sz="1600" b="0" i="0" u="none" strike="noStrike" kern="1200" cap="none" spc="0" baseline="0" dirty="0">
                        <a:ln>
                          <a:noFill/>
                        </a:ln>
                        <a:solidFill>
                          <a:srgbClr val="545454"/>
                        </a:solidFill>
                        <a:uFillTx/>
                        <a:latin typeface="Flanders Art Sans"/>
                        <a:ea typeface="+mn-ea"/>
                        <a:cs typeface="+mn-cs"/>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542269216"/>
                  </a:ext>
                </a:extLst>
              </a:tr>
              <a:tr h="518618">
                <a:tc>
                  <a:txBody>
                    <a:bodyPr/>
                    <a:lstStyle/>
                    <a:p>
                      <a:pPr marL="0" algn="l" defTabSz="457200" rtl="0" eaLnBrk="1" latinLnBrk="0" hangingPunct="1"/>
                      <a:r>
                        <a:rPr lang="nl-BE" sz="1800" kern="1200" dirty="0">
                          <a:solidFill>
                            <a:srgbClr val="545454"/>
                          </a:solidFill>
                          <a:latin typeface="Flanders Art Sans"/>
                          <a:ea typeface="+mn-ea"/>
                          <a:cs typeface="+mn-cs"/>
                        </a:rPr>
                        <a:t>Voorbeelden</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gridSpan="3">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400" b="0" i="0" u="none" strike="noStrike" kern="1200" cap="none" spc="0" baseline="0" dirty="0" err="1">
                          <a:ln>
                            <a:noFill/>
                          </a:ln>
                          <a:solidFill>
                            <a:srgbClr val="545454"/>
                          </a:solidFill>
                          <a:uFillTx/>
                          <a:latin typeface="Flanders Art Sans"/>
                          <a:ea typeface="+mn-ea"/>
                          <a:cs typeface="+mn-cs"/>
                        </a:rPr>
                        <a:t>geneesmiddelen</a:t>
                      </a:r>
                      <a:r>
                        <a:rPr lang="en-US" sz="1400" b="0" i="0" u="none" strike="noStrike" kern="1200" cap="none" spc="0" baseline="0" dirty="0">
                          <a:ln>
                            <a:noFill/>
                          </a:ln>
                          <a:solidFill>
                            <a:srgbClr val="545454"/>
                          </a:solidFill>
                          <a:uFillTx/>
                          <a:latin typeface="Flanders Art Sans"/>
                          <a:ea typeface="+mn-ea"/>
                          <a:cs typeface="+mn-cs"/>
                        </a:rPr>
                        <a:t>, </a:t>
                      </a:r>
                      <a:r>
                        <a:rPr lang="en-US" sz="1400" b="0" i="0" u="none" strike="noStrike" kern="1200" cap="none" spc="0" baseline="0" dirty="0" err="1">
                          <a:ln>
                            <a:noFill/>
                          </a:ln>
                          <a:solidFill>
                            <a:srgbClr val="545454"/>
                          </a:solidFill>
                          <a:uFillTx/>
                          <a:latin typeface="Flanders Art Sans"/>
                          <a:ea typeface="+mn-ea"/>
                          <a:cs typeface="+mn-cs"/>
                        </a:rPr>
                        <a:t>behandelingen</a:t>
                      </a:r>
                      <a:r>
                        <a:rPr lang="en-US" sz="1400" b="0" i="0" u="none" strike="noStrike" kern="1200" cap="none" spc="0" baseline="0" dirty="0">
                          <a:ln>
                            <a:noFill/>
                          </a:ln>
                          <a:solidFill>
                            <a:srgbClr val="545454"/>
                          </a:solidFill>
                          <a:uFillTx/>
                          <a:latin typeface="Flanders Art Sans"/>
                          <a:ea typeface="+mn-ea"/>
                          <a:cs typeface="+mn-cs"/>
                        </a:rPr>
                        <a:t>, </a:t>
                      </a:r>
                      <a:r>
                        <a:rPr lang="en-US" sz="1400" b="0" i="0" u="none" strike="noStrike" kern="1200" cap="none" spc="0" baseline="0" dirty="0" err="1">
                          <a:ln>
                            <a:noFill/>
                          </a:ln>
                          <a:solidFill>
                            <a:srgbClr val="545454"/>
                          </a:solidFill>
                          <a:uFillTx/>
                          <a:latin typeface="Flanders Art Sans"/>
                          <a:ea typeface="+mn-ea"/>
                          <a:cs typeface="+mn-cs"/>
                        </a:rPr>
                        <a:t>tussenproducten</a:t>
                      </a:r>
                      <a:r>
                        <a:rPr lang="en-US" sz="1400" b="0" i="0" u="none" strike="noStrike" kern="1200" cap="none" spc="0" baseline="0" dirty="0">
                          <a:ln>
                            <a:noFill/>
                          </a:ln>
                          <a:solidFill>
                            <a:srgbClr val="545454"/>
                          </a:solidFill>
                          <a:uFillTx/>
                          <a:latin typeface="Flanders Art Sans"/>
                          <a:ea typeface="+mn-ea"/>
                          <a:cs typeface="+mn-cs"/>
                        </a:rPr>
                        <a:t> </a:t>
                      </a:r>
                      <a:r>
                        <a:rPr lang="en-US" sz="1400" b="0" i="0" u="none" strike="noStrike" kern="1200" cap="none" spc="0" baseline="0" dirty="0" err="1">
                          <a:ln>
                            <a:noFill/>
                          </a:ln>
                          <a:solidFill>
                            <a:srgbClr val="545454"/>
                          </a:solidFill>
                          <a:uFillTx/>
                          <a:latin typeface="Flanders Art Sans"/>
                          <a:ea typeface="+mn-ea"/>
                          <a:cs typeface="+mn-cs"/>
                        </a:rPr>
                        <a:t>daarvan</a:t>
                      </a:r>
                      <a:r>
                        <a:rPr lang="en-US" sz="1400" b="0" i="0" u="none" strike="noStrike" kern="1200" cap="none" spc="0" baseline="0" dirty="0">
                          <a:ln>
                            <a:noFill/>
                          </a:ln>
                          <a:solidFill>
                            <a:srgbClr val="545454"/>
                          </a:solidFill>
                          <a:uFillTx/>
                          <a:latin typeface="Flanders Art Sans"/>
                          <a:ea typeface="+mn-ea"/>
                          <a:cs typeface="+mn-cs"/>
                        </a:rPr>
                        <a:t>, </a:t>
                      </a:r>
                      <a:r>
                        <a:rPr lang="nl-NL" sz="1400" b="0" i="0" dirty="0">
                          <a:solidFill>
                            <a:srgbClr val="333333"/>
                          </a:solidFill>
                          <a:effectLst/>
                          <a:latin typeface="flanders-sans"/>
                        </a:rPr>
                        <a:t>werkzame farmaceutische bestanddelen en grondstoffen - medische hulpmiddelen - ziekenhuis- en medische apparatuur (met inbegrip van beademingsapparatuur, beschermende kleding en beschermingsmiddelen en diagnostisch materiaal) en noodzakelijke grondstoffen - desinfecteermiddelen en tussenproducten daarvan en chemische grondstoffen die nodig zijn voor de productie ervan - i</a:t>
                      </a:r>
                      <a:r>
                        <a:rPr lang="en-US" sz="1400" b="0" i="0" kern="1200" dirty="0" err="1">
                          <a:solidFill>
                            <a:srgbClr val="333333"/>
                          </a:solidFill>
                          <a:effectLst/>
                          <a:latin typeface="flanders-sans"/>
                          <a:ea typeface="+mn-ea"/>
                          <a:cs typeface="+mn-cs"/>
                        </a:rPr>
                        <a:t>nstrumenten</a:t>
                      </a:r>
                      <a:r>
                        <a:rPr lang="en-US" sz="1400" b="0" i="0" kern="1200" dirty="0">
                          <a:solidFill>
                            <a:srgbClr val="333333"/>
                          </a:solidFill>
                          <a:effectLst/>
                          <a:latin typeface="flanders-sans"/>
                          <a:ea typeface="+mn-ea"/>
                          <a:cs typeface="+mn-cs"/>
                        </a:rPr>
                        <a:t> </a:t>
                      </a:r>
                      <a:r>
                        <a:rPr lang="en-US" sz="1400" b="0" i="0" kern="1200" dirty="0" err="1">
                          <a:solidFill>
                            <a:srgbClr val="333333"/>
                          </a:solidFill>
                          <a:effectLst/>
                          <a:latin typeface="flanders-sans"/>
                          <a:ea typeface="+mn-ea"/>
                          <a:cs typeface="+mn-cs"/>
                        </a:rPr>
                        <a:t>voor</a:t>
                      </a:r>
                      <a:r>
                        <a:rPr lang="en-US" sz="1400" b="0" i="0" kern="1200" dirty="0">
                          <a:solidFill>
                            <a:srgbClr val="333333"/>
                          </a:solidFill>
                          <a:effectLst/>
                          <a:latin typeface="flanders-sans"/>
                          <a:ea typeface="+mn-ea"/>
                          <a:cs typeface="+mn-cs"/>
                        </a:rPr>
                        <a:t> </a:t>
                      </a:r>
                      <a:r>
                        <a:rPr lang="en-US" sz="1400" b="0" i="0" kern="1200" dirty="0" err="1">
                          <a:solidFill>
                            <a:srgbClr val="333333"/>
                          </a:solidFill>
                          <a:effectLst/>
                          <a:latin typeface="flanders-sans"/>
                          <a:ea typeface="+mn-ea"/>
                          <a:cs typeface="+mn-cs"/>
                        </a:rPr>
                        <a:t>dataverzameling</a:t>
                      </a:r>
                      <a:r>
                        <a:rPr lang="en-US" sz="1400" b="0" i="0" kern="1200" dirty="0">
                          <a:solidFill>
                            <a:srgbClr val="333333"/>
                          </a:solidFill>
                          <a:effectLst/>
                          <a:latin typeface="flanders-sans"/>
                          <a:ea typeface="+mn-ea"/>
                          <a:cs typeface="+mn-cs"/>
                        </a:rPr>
                        <a:t> </a:t>
                      </a:r>
                      <a:r>
                        <a:rPr lang="en-US" sz="1400" b="0" i="0" kern="1200" dirty="0" err="1">
                          <a:solidFill>
                            <a:srgbClr val="333333"/>
                          </a:solidFill>
                          <a:effectLst/>
                          <a:latin typeface="flanders-sans"/>
                          <a:ea typeface="+mn-ea"/>
                          <a:cs typeface="+mn-cs"/>
                        </a:rPr>
                        <a:t>en</a:t>
                      </a:r>
                      <a:r>
                        <a:rPr lang="en-US" sz="1400" b="0" i="0" kern="1200" dirty="0">
                          <a:solidFill>
                            <a:srgbClr val="333333"/>
                          </a:solidFill>
                          <a:effectLst/>
                          <a:latin typeface="flanders-sans"/>
                          <a:ea typeface="+mn-ea"/>
                          <a:cs typeface="+mn-cs"/>
                        </a:rPr>
                        <a:t> –</a:t>
                      </a:r>
                      <a:r>
                        <a:rPr lang="en-US" sz="1400" b="0" i="0" kern="1200" dirty="0" err="1">
                          <a:solidFill>
                            <a:srgbClr val="333333"/>
                          </a:solidFill>
                          <a:effectLst/>
                          <a:latin typeface="flanders-sans"/>
                          <a:ea typeface="+mn-ea"/>
                          <a:cs typeface="+mn-cs"/>
                        </a:rPr>
                        <a:t>verwerking</a:t>
                      </a:r>
                      <a:endParaRPr lang="en-US" sz="1400" b="0" i="0" kern="1200" dirty="0">
                        <a:solidFill>
                          <a:srgbClr val="333333"/>
                        </a:solidFill>
                        <a:effectLst/>
                        <a:latin typeface="flanders-sans"/>
                        <a:ea typeface="+mn-ea"/>
                        <a:cs typeface="+mn-cs"/>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2529839335"/>
                  </a:ext>
                </a:extLst>
              </a:tr>
            </a:tbl>
          </a:graphicData>
        </a:graphic>
      </p:graphicFrame>
    </p:spTree>
    <p:extLst>
      <p:ext uri="{BB962C8B-B14F-4D97-AF65-F5344CB8AC3E}">
        <p14:creationId xmlns:p14="http://schemas.microsoft.com/office/powerpoint/2010/main" val="22487906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buiten, zonsondergang, zon, person&#10;&#10;Automatisch gegenereerde beschrijving">
            <a:extLst>
              <a:ext uri="{FF2B5EF4-FFF2-40B4-BE49-F238E27FC236}">
                <a16:creationId xmlns:a16="http://schemas.microsoft.com/office/drawing/2014/main" id="{EB314574-4788-4FCC-86C3-5D4FC8EB4D52}"/>
              </a:ext>
            </a:extLst>
          </p:cNvPr>
          <p:cNvPicPr>
            <a:picLocks noChangeAspect="1"/>
          </p:cNvPicPr>
          <p:nvPr/>
        </p:nvPicPr>
        <p:blipFill>
          <a:blip r:embed="rId2"/>
          <a:stretch>
            <a:fillRect/>
          </a:stretch>
        </p:blipFill>
        <p:spPr>
          <a:xfrm>
            <a:off x="-50183" y="-47327"/>
            <a:ext cx="9194183" cy="5125641"/>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itle 1">
            <a:extLst>
              <a:ext uri="{FF2B5EF4-FFF2-40B4-BE49-F238E27FC236}">
                <a16:creationId xmlns:a16="http://schemas.microsoft.com/office/drawing/2014/main" id="{EA16238B-C2A1-4B8F-A041-3432EB234797}"/>
              </a:ext>
            </a:extLst>
          </p:cNvPr>
          <p:cNvSpPr>
            <a:spLocks noGrp="1"/>
          </p:cNvSpPr>
          <p:nvPr>
            <p:ph type="title"/>
          </p:nvPr>
        </p:nvSpPr>
        <p:spPr>
          <a:xfrm>
            <a:off x="360000" y="360000"/>
            <a:ext cx="7995340" cy="540000"/>
          </a:xfrm>
        </p:spPr>
        <p:txBody>
          <a:bodyPr/>
          <a:lstStyle/>
          <a:p>
            <a:r>
              <a:rPr lang="en-US" dirty="0" err="1">
                <a:solidFill>
                  <a:schemeClr val="bg1"/>
                </a:solidFill>
              </a:rPr>
              <a:t>Personeel</a:t>
            </a:r>
            <a:endParaRPr lang="en-US" dirty="0">
              <a:solidFill>
                <a:schemeClr val="bg1"/>
              </a:solidFill>
            </a:endParaRPr>
          </a:p>
        </p:txBody>
      </p:sp>
      <p:pic>
        <p:nvPicPr>
          <p:cNvPr id="4" name="Afbeelding 3">
            <a:extLst>
              <a:ext uri="{FF2B5EF4-FFF2-40B4-BE49-F238E27FC236}">
                <a16:creationId xmlns:a16="http://schemas.microsoft.com/office/drawing/2014/main" id="{F36DAFFA-1340-4249-8AB7-CFB016F492D6}"/>
              </a:ext>
            </a:extLst>
          </p:cNvPr>
          <p:cNvPicPr>
            <a:picLocks noChangeAspect="1"/>
          </p:cNvPicPr>
          <p:nvPr/>
        </p:nvPicPr>
        <p:blipFill>
          <a:blip r:embed="rId3"/>
          <a:stretch>
            <a:fillRect/>
          </a:stretch>
        </p:blipFill>
        <p:spPr>
          <a:xfrm>
            <a:off x="-50182" y="4561590"/>
            <a:ext cx="9194182" cy="581910"/>
          </a:xfrm>
          <a:prstGeom prst="rect">
            <a:avLst/>
          </a:prstGeom>
        </p:spPr>
      </p:pic>
      <p:sp>
        <p:nvSpPr>
          <p:cNvPr id="2" name="Tijdelijke aanduiding voor dianummer 1">
            <a:extLst>
              <a:ext uri="{FF2B5EF4-FFF2-40B4-BE49-F238E27FC236}">
                <a16:creationId xmlns:a16="http://schemas.microsoft.com/office/drawing/2014/main" id="{B496D57A-1245-4F55-9292-76710DB605F1}"/>
              </a:ext>
            </a:extLst>
          </p:cNvPr>
          <p:cNvSpPr>
            <a:spLocks noGrp="1"/>
          </p:cNvSpPr>
          <p:nvPr>
            <p:ph type="sldNum" sz="quarter" idx="4"/>
          </p:nvPr>
        </p:nvSpPr>
        <p:spPr/>
        <p:txBody>
          <a:bodyPr/>
          <a:lstStyle/>
          <a:p>
            <a:pPr fontAlgn="base" hangingPunct="1">
              <a:spcBef>
                <a:spcPct val="0"/>
              </a:spcBef>
              <a:spcAft>
                <a:spcPct val="0"/>
              </a:spcAft>
              <a:defRPr/>
            </a:pPr>
            <a:fld id="{7A8E81C8-8AC5-43A0-8109-79A03990D536}" type="slidenum">
              <a:rPr lang="nl-BE" kern="1200" smtClean="0">
                <a:solidFill>
                  <a:srgbClr val="000000"/>
                </a:solidFill>
                <a:latin typeface="Arial" charset="0"/>
                <a:ea typeface="ＭＳ Ｐゴシック"/>
              </a:rPr>
              <a:pPr fontAlgn="base" hangingPunct="1">
                <a:spcBef>
                  <a:spcPct val="0"/>
                </a:spcBef>
                <a:spcAft>
                  <a:spcPct val="0"/>
                </a:spcAft>
                <a:defRPr/>
              </a:pPr>
              <a:t>35</a:t>
            </a:fld>
            <a:endParaRPr lang="nl-BE" kern="1200">
              <a:solidFill>
                <a:srgbClr val="000000"/>
              </a:solidFill>
              <a:latin typeface="Arial" charset="0"/>
              <a:ea typeface="ＭＳ Ｐゴシック"/>
            </a:endParaRPr>
          </a:p>
        </p:txBody>
      </p:sp>
    </p:spTree>
    <p:extLst>
      <p:ext uri="{BB962C8B-B14F-4D97-AF65-F5344CB8AC3E}">
        <p14:creationId xmlns:p14="http://schemas.microsoft.com/office/powerpoint/2010/main" val="2011562266"/>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ijdelijke aanduiding voor inhoud 4">
            <a:extLst>
              <a:ext uri="{FF2B5EF4-FFF2-40B4-BE49-F238E27FC236}">
                <a16:creationId xmlns:a16="http://schemas.microsoft.com/office/drawing/2014/main" id="{8E142C69-2707-447A-B772-B02F8F659F13}"/>
              </a:ext>
            </a:extLst>
          </p:cNvPr>
          <p:cNvGraphicFramePr>
            <a:graphicFrameLocks/>
          </p:cNvGraphicFramePr>
          <p:nvPr>
            <p:extLst>
              <p:ext uri="{D42A27DB-BD31-4B8C-83A1-F6EECF244321}">
                <p14:modId xmlns:p14="http://schemas.microsoft.com/office/powerpoint/2010/main" val="3142748275"/>
              </p:ext>
            </p:extLst>
          </p:nvPr>
        </p:nvGraphicFramePr>
        <p:xfrm>
          <a:off x="337442" y="172278"/>
          <a:ext cx="8660785" cy="4050734"/>
        </p:xfrm>
        <a:graphic>
          <a:graphicData uri="http://schemas.openxmlformats.org/drawingml/2006/table">
            <a:tbl>
              <a:tblPr firstRow="1" bandRow="1">
                <a:tableStyleId>{2D5ABB26-0587-4C30-8999-92F81FD0307C}</a:tableStyleId>
              </a:tblPr>
              <a:tblGrid>
                <a:gridCol w="2160177">
                  <a:extLst>
                    <a:ext uri="{9D8B030D-6E8A-4147-A177-3AD203B41FA5}">
                      <a16:colId xmlns:a16="http://schemas.microsoft.com/office/drawing/2014/main" val="20000"/>
                    </a:ext>
                  </a:extLst>
                </a:gridCol>
                <a:gridCol w="6500608">
                  <a:extLst>
                    <a:ext uri="{9D8B030D-6E8A-4147-A177-3AD203B41FA5}">
                      <a16:colId xmlns:a16="http://schemas.microsoft.com/office/drawing/2014/main" val="20001"/>
                    </a:ext>
                  </a:extLst>
                </a:gridCol>
              </a:tblGrid>
              <a:tr h="644084">
                <a:tc>
                  <a:txBody>
                    <a:bodyPr/>
                    <a:lstStyle/>
                    <a:p>
                      <a:endParaRPr lang="nl-BE" sz="1600" b="1" dirty="0">
                        <a:latin typeface="FlandersArtSerif-Regular" panose="00000500000000000000" pitchFamily="2" charset="0"/>
                      </a:endParaRP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ysDot"/>
                      <a:round/>
                      <a:headEnd type="none" w="med" len="med"/>
                      <a:tailEnd type="none" w="med" len="med"/>
                    </a:lnB>
                    <a:solidFill>
                      <a:srgbClr val="F4FBF7"/>
                    </a:solidFill>
                  </a:tcPr>
                </a:tc>
                <a:tc>
                  <a:txBody>
                    <a:bodyPr/>
                    <a:lstStyle/>
                    <a:p>
                      <a:pPr marL="0" algn="ctr" defTabSz="457200" rtl="0" eaLnBrk="1" latinLnBrk="0" hangingPunct="1"/>
                      <a:r>
                        <a:rPr lang="nl-BE" sz="2100" b="0" i="0" u="none" strike="noStrike" kern="1200" cap="none" spc="0" baseline="0" dirty="0">
                          <a:ln>
                            <a:noFill/>
                          </a:ln>
                          <a:solidFill>
                            <a:srgbClr val="545454"/>
                          </a:solidFill>
                          <a:uFillTx/>
                          <a:latin typeface="Flanders Art Sans"/>
                          <a:ea typeface="+mn-ea"/>
                          <a:cs typeface="+mn-cs"/>
                          <a:sym typeface="Calibri"/>
                        </a:rPr>
                        <a:t>Werkbaarheidscheques</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ysDot"/>
                      <a:round/>
                      <a:headEnd type="none" w="med" len="med"/>
                      <a:tailEnd type="none" w="med" len="med"/>
                    </a:lnB>
                    <a:solidFill>
                      <a:srgbClr val="F4FBF7"/>
                    </a:solidFill>
                  </a:tcPr>
                </a:tc>
                <a:extLst>
                  <a:ext uri="{0D108BD9-81ED-4DB2-BD59-A6C34878D82A}">
                    <a16:rowId xmlns:a16="http://schemas.microsoft.com/office/drawing/2014/main" val="221650886"/>
                  </a:ext>
                </a:extLst>
              </a:tr>
              <a:tr h="967334">
                <a:tc>
                  <a:txBody>
                    <a:bodyPr/>
                    <a:lstStyle/>
                    <a:p>
                      <a:pPr marL="0" algn="l" defTabSz="457200" rtl="0" eaLnBrk="1" latinLnBrk="0" hangingPunct="1"/>
                      <a:r>
                        <a:rPr lang="nl-BE" sz="1800" b="0" i="0" u="none" strike="noStrike" kern="1200" cap="none" spc="0" baseline="0" dirty="0">
                          <a:ln>
                            <a:noFill/>
                          </a:ln>
                          <a:solidFill>
                            <a:srgbClr val="545454"/>
                          </a:solidFill>
                          <a:uFillTx/>
                          <a:latin typeface="Flanders Art Sans"/>
                          <a:ea typeface="+mn-ea"/>
                          <a:cs typeface="+mn-cs"/>
                        </a:rPr>
                        <a:t>wat</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i="0" u="none" strike="noStrike" kern="1200" cap="none" spc="0" baseline="0" dirty="0" err="1">
                          <a:ln>
                            <a:noFill/>
                          </a:ln>
                          <a:solidFill>
                            <a:srgbClr val="545454"/>
                          </a:solidFill>
                          <a:uFillTx/>
                          <a:latin typeface="Flanders Art Sans"/>
                          <a:ea typeface="+mn-ea"/>
                          <a:cs typeface="+mn-cs"/>
                        </a:rPr>
                        <a:t>Steun</a:t>
                      </a:r>
                      <a:r>
                        <a:rPr lang="en-US" sz="1600" b="0" i="0" u="none" strike="noStrike" kern="1200" cap="none" spc="0" baseline="0" dirty="0">
                          <a:ln>
                            <a:noFill/>
                          </a:ln>
                          <a:solidFill>
                            <a:srgbClr val="545454"/>
                          </a:solidFill>
                          <a:uFillTx/>
                          <a:latin typeface="Flanders Art Sans"/>
                          <a:ea typeface="+mn-ea"/>
                          <a:cs typeface="+mn-cs"/>
                        </a:rPr>
                        <a:t> om </a:t>
                      </a:r>
                      <a:r>
                        <a:rPr lang="en-US" sz="1600" b="0" i="0" u="none" strike="noStrike" kern="1200" cap="none" spc="0" baseline="0" dirty="0" err="1">
                          <a:ln>
                            <a:noFill/>
                          </a:ln>
                          <a:solidFill>
                            <a:srgbClr val="545454"/>
                          </a:solidFill>
                          <a:uFillTx/>
                          <a:latin typeface="Flanders Art Sans"/>
                          <a:ea typeface="+mn-ea"/>
                          <a:cs typeface="+mn-cs"/>
                        </a:rPr>
                        <a:t>knelpunten</a:t>
                      </a:r>
                      <a:r>
                        <a:rPr lang="en-US" sz="1600" b="0" i="0" u="none" strike="noStrike" kern="1200" cap="none" spc="0" baseline="0" dirty="0">
                          <a:ln>
                            <a:noFill/>
                          </a:ln>
                          <a:solidFill>
                            <a:srgbClr val="545454"/>
                          </a:solidFill>
                          <a:uFillTx/>
                          <a:latin typeface="Flanders Art Sans"/>
                          <a:ea typeface="+mn-ea"/>
                          <a:cs typeface="+mn-cs"/>
                        </a:rPr>
                        <a:t> </a:t>
                      </a:r>
                      <a:r>
                        <a:rPr lang="en-US" sz="1600" b="0" i="0" u="none" strike="noStrike" kern="1200" cap="none" spc="0" baseline="0" dirty="0" err="1">
                          <a:ln>
                            <a:noFill/>
                          </a:ln>
                          <a:solidFill>
                            <a:srgbClr val="545454"/>
                          </a:solidFill>
                          <a:uFillTx/>
                          <a:latin typeface="Flanders Art Sans"/>
                          <a:ea typeface="+mn-ea"/>
                          <a:cs typeface="+mn-cs"/>
                        </a:rPr>
                        <a:t>rond</a:t>
                      </a:r>
                      <a:r>
                        <a:rPr lang="en-US" sz="1600" b="0" i="0" u="none" strike="noStrike" kern="1200" cap="none" spc="0" baseline="0" dirty="0">
                          <a:ln>
                            <a:noFill/>
                          </a:ln>
                          <a:solidFill>
                            <a:srgbClr val="545454"/>
                          </a:solidFill>
                          <a:uFillTx/>
                          <a:latin typeface="Flanders Art Sans"/>
                          <a:ea typeface="+mn-ea"/>
                          <a:cs typeface="+mn-cs"/>
                        </a:rPr>
                        <a:t> </a:t>
                      </a:r>
                      <a:r>
                        <a:rPr lang="en-US" sz="1600" b="0" i="0" u="none" strike="noStrike" kern="1200" cap="none" spc="0" baseline="0" dirty="0" err="1">
                          <a:ln>
                            <a:noFill/>
                          </a:ln>
                          <a:solidFill>
                            <a:srgbClr val="545454"/>
                          </a:solidFill>
                          <a:uFillTx/>
                          <a:latin typeface="Flanders Art Sans"/>
                          <a:ea typeface="+mn-ea"/>
                          <a:cs typeface="+mn-cs"/>
                        </a:rPr>
                        <a:t>werkbaar</a:t>
                      </a:r>
                      <a:r>
                        <a:rPr lang="en-US" sz="1600" b="0" i="0" u="none" strike="noStrike" kern="1200" cap="none" spc="0" baseline="0" dirty="0">
                          <a:ln>
                            <a:noFill/>
                          </a:ln>
                          <a:solidFill>
                            <a:srgbClr val="545454"/>
                          </a:solidFill>
                          <a:uFillTx/>
                          <a:latin typeface="Flanders Art Sans"/>
                          <a:ea typeface="+mn-ea"/>
                          <a:cs typeface="+mn-cs"/>
                        </a:rPr>
                        <a:t> </a:t>
                      </a:r>
                      <a:r>
                        <a:rPr lang="en-US" sz="1600" b="0" i="0" u="none" strike="noStrike" kern="1200" cap="none" spc="0" baseline="0" dirty="0" err="1">
                          <a:ln>
                            <a:noFill/>
                          </a:ln>
                          <a:solidFill>
                            <a:srgbClr val="545454"/>
                          </a:solidFill>
                          <a:uFillTx/>
                          <a:latin typeface="Flanders Art Sans"/>
                          <a:ea typeface="+mn-ea"/>
                          <a:cs typeface="+mn-cs"/>
                        </a:rPr>
                        <a:t>werk</a:t>
                      </a:r>
                      <a:r>
                        <a:rPr lang="en-US" sz="1600" b="0" i="0" u="none" strike="noStrike" kern="1200" cap="none" spc="0" baseline="0" dirty="0">
                          <a:ln>
                            <a:noFill/>
                          </a:ln>
                          <a:solidFill>
                            <a:srgbClr val="545454"/>
                          </a:solidFill>
                          <a:uFillTx/>
                          <a:latin typeface="Flanders Art Sans"/>
                          <a:ea typeface="+mn-ea"/>
                          <a:cs typeface="+mn-cs"/>
                        </a:rPr>
                        <a:t> </a:t>
                      </a:r>
                      <a:r>
                        <a:rPr lang="en-US" sz="1600" b="0" i="0" u="none" strike="noStrike" kern="1200" cap="none" spc="0" baseline="0" dirty="0" err="1">
                          <a:ln>
                            <a:noFill/>
                          </a:ln>
                          <a:solidFill>
                            <a:srgbClr val="545454"/>
                          </a:solidFill>
                          <a:uFillTx/>
                          <a:latin typeface="Flanders Art Sans"/>
                          <a:ea typeface="+mn-ea"/>
                          <a:cs typeface="+mn-cs"/>
                        </a:rPr>
                        <a:t>binnen</a:t>
                      </a:r>
                      <a:r>
                        <a:rPr lang="en-US" sz="1600" b="0" i="0" u="none" strike="noStrike" kern="1200" cap="none" spc="0" baseline="0" dirty="0">
                          <a:ln>
                            <a:noFill/>
                          </a:ln>
                          <a:solidFill>
                            <a:srgbClr val="545454"/>
                          </a:solidFill>
                          <a:uFillTx/>
                          <a:latin typeface="Flanders Art Sans"/>
                          <a:ea typeface="+mn-ea"/>
                          <a:cs typeface="+mn-cs"/>
                        </a:rPr>
                        <a:t> de </a:t>
                      </a:r>
                      <a:r>
                        <a:rPr lang="en-US" sz="1600" b="0" i="0" u="none" strike="noStrike" kern="1200" cap="none" spc="0" baseline="0" dirty="0" err="1">
                          <a:ln>
                            <a:noFill/>
                          </a:ln>
                          <a:solidFill>
                            <a:srgbClr val="545454"/>
                          </a:solidFill>
                          <a:uFillTx/>
                          <a:latin typeface="Flanders Art Sans"/>
                          <a:ea typeface="+mn-ea"/>
                          <a:cs typeface="+mn-cs"/>
                        </a:rPr>
                        <a:t>organisatie</a:t>
                      </a:r>
                      <a:r>
                        <a:rPr lang="en-US" sz="1600" b="0" i="0" u="none" strike="noStrike" kern="1200" cap="none" spc="0" baseline="0" dirty="0">
                          <a:ln>
                            <a:noFill/>
                          </a:ln>
                          <a:solidFill>
                            <a:srgbClr val="545454"/>
                          </a:solidFill>
                          <a:uFillTx/>
                          <a:latin typeface="Flanders Art Sans"/>
                          <a:ea typeface="+mn-ea"/>
                          <a:cs typeface="+mn-cs"/>
                        </a:rPr>
                        <a:t> in </a:t>
                      </a:r>
                      <a:r>
                        <a:rPr lang="en-US" sz="1600" b="0" i="0" u="none" strike="noStrike" kern="1200" cap="none" spc="0" baseline="0" dirty="0" err="1">
                          <a:ln>
                            <a:noFill/>
                          </a:ln>
                          <a:solidFill>
                            <a:srgbClr val="545454"/>
                          </a:solidFill>
                          <a:uFillTx/>
                          <a:latin typeface="Flanders Art Sans"/>
                          <a:ea typeface="+mn-ea"/>
                          <a:cs typeface="+mn-cs"/>
                        </a:rPr>
                        <a:t>kaart</a:t>
                      </a:r>
                      <a:r>
                        <a:rPr lang="en-US" sz="1600" b="0" i="0" u="none" strike="noStrike" kern="1200" cap="none" spc="0" baseline="0" dirty="0">
                          <a:ln>
                            <a:noFill/>
                          </a:ln>
                          <a:solidFill>
                            <a:srgbClr val="545454"/>
                          </a:solidFill>
                          <a:uFillTx/>
                          <a:latin typeface="Flanders Art Sans"/>
                          <a:ea typeface="+mn-ea"/>
                          <a:cs typeface="+mn-cs"/>
                        </a:rPr>
                        <a:t> </a:t>
                      </a:r>
                      <a:r>
                        <a:rPr lang="en-US" sz="1600" b="0" i="0" u="none" strike="noStrike" kern="1200" cap="none" spc="0" baseline="0" dirty="0" err="1">
                          <a:ln>
                            <a:noFill/>
                          </a:ln>
                          <a:solidFill>
                            <a:srgbClr val="545454"/>
                          </a:solidFill>
                          <a:uFillTx/>
                          <a:latin typeface="Flanders Art Sans"/>
                          <a:ea typeface="+mn-ea"/>
                          <a:cs typeface="+mn-cs"/>
                        </a:rPr>
                        <a:t>te</a:t>
                      </a:r>
                      <a:r>
                        <a:rPr lang="en-US" sz="1600" b="0" i="0" u="none" strike="noStrike" kern="1200" cap="none" spc="0" baseline="0" dirty="0">
                          <a:ln>
                            <a:noFill/>
                          </a:ln>
                          <a:solidFill>
                            <a:srgbClr val="545454"/>
                          </a:solidFill>
                          <a:uFillTx/>
                          <a:latin typeface="Flanders Art Sans"/>
                          <a:ea typeface="+mn-ea"/>
                          <a:cs typeface="+mn-cs"/>
                        </a:rPr>
                        <a:t> </a:t>
                      </a:r>
                      <a:r>
                        <a:rPr lang="en-US" sz="1600" b="0" i="0" u="none" strike="noStrike" kern="1200" cap="none" spc="0" baseline="0" dirty="0" err="1">
                          <a:ln>
                            <a:noFill/>
                          </a:ln>
                          <a:solidFill>
                            <a:srgbClr val="545454"/>
                          </a:solidFill>
                          <a:uFillTx/>
                          <a:latin typeface="Flanders Art Sans"/>
                          <a:ea typeface="+mn-ea"/>
                          <a:cs typeface="+mn-cs"/>
                        </a:rPr>
                        <a:t>brengen</a:t>
                      </a:r>
                      <a:endParaRPr lang="en-US" sz="1600" b="0" i="0" u="none" strike="noStrike" kern="1200" cap="none" spc="0" baseline="0" dirty="0">
                        <a:ln>
                          <a:noFill/>
                        </a:ln>
                        <a:solidFill>
                          <a:srgbClr val="545454"/>
                        </a:solidFill>
                        <a:uFillTx/>
                        <a:latin typeface="Flanders Art Sans"/>
                        <a:ea typeface="+mn-ea"/>
                        <a:cs typeface="+mn-cs"/>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10001"/>
                  </a:ext>
                </a:extLst>
              </a:tr>
              <a:tr h="518618">
                <a:tc>
                  <a:txBody>
                    <a:bodyPr/>
                    <a:lstStyle/>
                    <a:p>
                      <a:pPr marL="0" algn="l" defTabSz="457200" rtl="0" eaLnBrk="1" latinLnBrk="0" hangingPunct="1"/>
                      <a:r>
                        <a:rPr lang="nl-BE" sz="1800" kern="1200" dirty="0">
                          <a:solidFill>
                            <a:srgbClr val="545454"/>
                          </a:solidFill>
                          <a:latin typeface="Flanders Art Sans"/>
                          <a:ea typeface="+mn-ea"/>
                          <a:cs typeface="+mn-cs"/>
                        </a:rPr>
                        <a:t>bedrag</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BE" sz="1600" b="0" i="0" u="none" strike="noStrike" kern="1200" cap="none" spc="0" baseline="0" dirty="0">
                          <a:ln>
                            <a:noFill/>
                          </a:ln>
                          <a:solidFill>
                            <a:srgbClr val="545454"/>
                          </a:solidFill>
                          <a:uFillTx/>
                          <a:latin typeface="Flanders Art Sans"/>
                          <a:ea typeface="+mn-ea"/>
                          <a:cs typeface="+mn-cs"/>
                        </a:rPr>
                        <a:t>60% </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2588084580"/>
                  </a:ext>
                </a:extLst>
              </a:tr>
              <a:tr h="518618">
                <a:tc>
                  <a:txBody>
                    <a:bodyPr/>
                    <a:lstStyle/>
                    <a:p>
                      <a:pPr marL="0" algn="l" defTabSz="457200" rtl="0" eaLnBrk="1" latinLnBrk="0" hangingPunct="1"/>
                      <a:r>
                        <a:rPr lang="nl-BE" sz="1800" kern="1200" dirty="0">
                          <a:solidFill>
                            <a:srgbClr val="545454"/>
                          </a:solidFill>
                          <a:latin typeface="Flanders Art Sans"/>
                          <a:ea typeface="+mn-ea"/>
                          <a:cs typeface="+mn-cs"/>
                        </a:rPr>
                        <a:t>Max subsidie</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BE" sz="1600" b="0" i="0" u="none" strike="noStrike" kern="1200" cap="none" spc="0" baseline="0" dirty="0">
                          <a:ln>
                            <a:noFill/>
                          </a:ln>
                          <a:solidFill>
                            <a:srgbClr val="545454"/>
                          </a:solidFill>
                          <a:uFillTx/>
                          <a:latin typeface="Flanders Art Sans"/>
                          <a:ea typeface="+mn-ea"/>
                          <a:cs typeface="+mn-cs"/>
                        </a:rPr>
                        <a:t>10.000 € - max 3 keer steun aanvragen</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3088938266"/>
                  </a:ext>
                </a:extLst>
              </a:tr>
              <a:tr h="518618">
                <a:tc>
                  <a:txBody>
                    <a:bodyPr/>
                    <a:lstStyle/>
                    <a:p>
                      <a:pPr marL="0" algn="l" defTabSz="457200" rtl="0" eaLnBrk="1" latinLnBrk="0" hangingPunct="1"/>
                      <a:r>
                        <a:rPr lang="nl-BE" sz="1800" kern="1200" dirty="0">
                          <a:solidFill>
                            <a:srgbClr val="545454"/>
                          </a:solidFill>
                          <a:latin typeface="Flanders Art Sans"/>
                          <a:ea typeface="+mn-ea"/>
                          <a:cs typeface="+mn-cs"/>
                        </a:rPr>
                        <a:t>Info en aanvraag</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r>
                        <a:rPr lang="en-US" sz="1600" b="0" i="0" u="none" strike="noStrike" kern="1200" cap="none" spc="0" baseline="0" dirty="0">
                          <a:ln>
                            <a:noFill/>
                          </a:ln>
                          <a:solidFill>
                            <a:srgbClr val="545454"/>
                          </a:solidFill>
                          <a:uFillTx/>
                          <a:latin typeface="Flanders Art Sans"/>
                          <a:ea typeface="+mn-ea"/>
                          <a:cs typeface="+mn-cs"/>
                          <a:hlinkClick r:id="rId3"/>
                        </a:rPr>
                        <a:t>www.vlaanderen.be/werkbaarheidcheques</a:t>
                      </a:r>
                      <a:br>
                        <a:rPr lang="en-US" sz="1600" b="0" i="0" u="none" strike="noStrike" kern="1200" cap="none" spc="0" baseline="0" dirty="0">
                          <a:ln>
                            <a:noFill/>
                          </a:ln>
                          <a:solidFill>
                            <a:srgbClr val="545454"/>
                          </a:solidFill>
                          <a:uFillTx/>
                          <a:latin typeface="Flanders Art Sans"/>
                          <a:ea typeface="+mn-ea"/>
                          <a:cs typeface="+mn-cs"/>
                        </a:rPr>
                      </a:br>
                      <a:r>
                        <a:rPr lang="en-US" sz="1600" b="0" i="0" u="none" strike="noStrike" kern="1200" cap="none" spc="0" baseline="0" dirty="0" err="1">
                          <a:ln>
                            <a:noFill/>
                          </a:ln>
                          <a:solidFill>
                            <a:srgbClr val="545454"/>
                          </a:solidFill>
                          <a:uFillTx/>
                          <a:latin typeface="Flanders Art Sans"/>
                          <a:ea typeface="+mn-ea"/>
                          <a:cs typeface="+mn-cs"/>
                        </a:rPr>
                        <a:t>Departement</a:t>
                      </a:r>
                      <a:r>
                        <a:rPr lang="en-US" sz="1600" b="0" i="0" u="none" strike="noStrike" kern="1200" cap="none" spc="0" baseline="0" dirty="0">
                          <a:ln>
                            <a:noFill/>
                          </a:ln>
                          <a:solidFill>
                            <a:srgbClr val="545454"/>
                          </a:solidFill>
                          <a:uFillTx/>
                          <a:latin typeface="Flanders Art Sans"/>
                          <a:ea typeface="+mn-ea"/>
                          <a:cs typeface="+mn-cs"/>
                        </a:rPr>
                        <a:t> </a:t>
                      </a:r>
                      <a:r>
                        <a:rPr lang="en-US" sz="1600" b="0" i="0" u="none" strike="noStrike" kern="1200" cap="none" spc="0" baseline="0" dirty="0" err="1">
                          <a:ln>
                            <a:noFill/>
                          </a:ln>
                          <a:solidFill>
                            <a:srgbClr val="545454"/>
                          </a:solidFill>
                          <a:uFillTx/>
                          <a:latin typeface="Flanders Art Sans"/>
                          <a:ea typeface="+mn-ea"/>
                          <a:cs typeface="+mn-cs"/>
                        </a:rPr>
                        <a:t>Werk</a:t>
                      </a:r>
                      <a:r>
                        <a:rPr lang="en-US" sz="1600" b="0" i="0" u="none" strike="noStrike" kern="1200" cap="none" spc="0" baseline="0" dirty="0">
                          <a:ln>
                            <a:noFill/>
                          </a:ln>
                          <a:solidFill>
                            <a:srgbClr val="545454"/>
                          </a:solidFill>
                          <a:uFillTx/>
                          <a:latin typeface="Flanders Art Sans"/>
                          <a:ea typeface="+mn-ea"/>
                          <a:cs typeface="+mn-cs"/>
                        </a:rPr>
                        <a:t> </a:t>
                      </a:r>
                      <a:r>
                        <a:rPr lang="en-US" sz="1600" b="0" i="0" u="none" strike="noStrike" kern="1200" cap="none" spc="0" baseline="0" dirty="0" err="1">
                          <a:ln>
                            <a:noFill/>
                          </a:ln>
                          <a:solidFill>
                            <a:srgbClr val="545454"/>
                          </a:solidFill>
                          <a:uFillTx/>
                          <a:latin typeface="Flanders Art Sans"/>
                          <a:ea typeface="+mn-ea"/>
                          <a:cs typeface="+mn-cs"/>
                        </a:rPr>
                        <a:t>en</a:t>
                      </a:r>
                      <a:r>
                        <a:rPr lang="en-US" sz="1600" b="0" i="0" u="none" strike="noStrike" kern="1200" cap="none" spc="0" baseline="0" dirty="0">
                          <a:ln>
                            <a:noFill/>
                          </a:ln>
                          <a:solidFill>
                            <a:srgbClr val="545454"/>
                          </a:solidFill>
                          <a:uFillTx/>
                          <a:latin typeface="Flanders Art Sans"/>
                          <a:ea typeface="+mn-ea"/>
                          <a:cs typeface="+mn-cs"/>
                        </a:rPr>
                        <a:t> </a:t>
                      </a:r>
                      <a:r>
                        <a:rPr lang="en-US" sz="1600" b="0" i="0" u="none" strike="noStrike" kern="1200" cap="none" spc="0" baseline="0" dirty="0" err="1">
                          <a:ln>
                            <a:noFill/>
                          </a:ln>
                          <a:solidFill>
                            <a:srgbClr val="545454"/>
                          </a:solidFill>
                          <a:uFillTx/>
                          <a:latin typeface="Flanders Art Sans"/>
                          <a:ea typeface="+mn-ea"/>
                          <a:cs typeface="+mn-cs"/>
                        </a:rPr>
                        <a:t>Sociale</a:t>
                      </a:r>
                      <a:r>
                        <a:rPr lang="en-US" sz="1600" b="0" i="0" u="none" strike="noStrike" kern="1200" cap="none" spc="0" baseline="0" dirty="0">
                          <a:ln>
                            <a:noFill/>
                          </a:ln>
                          <a:solidFill>
                            <a:srgbClr val="545454"/>
                          </a:solidFill>
                          <a:uFillTx/>
                          <a:latin typeface="Flanders Art Sans"/>
                          <a:ea typeface="+mn-ea"/>
                          <a:cs typeface="+mn-cs"/>
                        </a:rPr>
                        <a:t> </a:t>
                      </a:r>
                      <a:r>
                        <a:rPr lang="en-US" sz="1600" b="0" i="0" u="none" strike="noStrike" kern="1200" cap="none" spc="0" baseline="0" dirty="0" err="1">
                          <a:ln>
                            <a:noFill/>
                          </a:ln>
                          <a:solidFill>
                            <a:srgbClr val="545454"/>
                          </a:solidFill>
                          <a:uFillTx/>
                          <a:latin typeface="Flanders Art Sans"/>
                          <a:ea typeface="+mn-ea"/>
                          <a:cs typeface="+mn-cs"/>
                        </a:rPr>
                        <a:t>Economie</a:t>
                      </a:r>
                      <a:endParaRPr lang="en-US" sz="1600" b="0" i="0" u="none" strike="noStrike" kern="1200" cap="none" spc="0" baseline="0" dirty="0">
                        <a:ln>
                          <a:noFill/>
                        </a:ln>
                        <a:solidFill>
                          <a:srgbClr val="545454"/>
                        </a:solidFill>
                        <a:uFillTx/>
                        <a:latin typeface="Flanders Art Sans"/>
                        <a:ea typeface="+mn-ea"/>
                        <a:cs typeface="+mn-cs"/>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1542269216"/>
                  </a:ext>
                </a:extLst>
              </a:tr>
              <a:tr h="518618">
                <a:tc>
                  <a:txBody>
                    <a:bodyPr/>
                    <a:lstStyle/>
                    <a:p>
                      <a:pPr marL="0" algn="l" defTabSz="457200" rtl="0" eaLnBrk="1" latinLnBrk="0" hangingPunct="1"/>
                      <a:r>
                        <a:rPr lang="nl-BE" sz="1800" kern="1200" dirty="0">
                          <a:solidFill>
                            <a:srgbClr val="545454"/>
                          </a:solidFill>
                          <a:latin typeface="Flanders Art Sans"/>
                          <a:ea typeface="+mn-ea"/>
                          <a:cs typeface="+mn-cs"/>
                        </a:rPr>
                        <a:t>Voorbeelden</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600" b="0" i="0" u="none" strike="noStrike" kern="1200" cap="none" spc="0" baseline="0" dirty="0" err="1">
                          <a:ln>
                            <a:noFill/>
                          </a:ln>
                          <a:solidFill>
                            <a:srgbClr val="545454"/>
                          </a:solidFill>
                          <a:uFillTx/>
                          <a:latin typeface="Flanders Art Sans"/>
                          <a:ea typeface="+mn-ea"/>
                          <a:cs typeface="+mn-cs"/>
                        </a:rPr>
                        <a:t>Advies</a:t>
                      </a:r>
                      <a:r>
                        <a:rPr lang="en-US" sz="1600" b="0" i="0" u="none" strike="noStrike" kern="1200" cap="none" spc="0" baseline="0" dirty="0">
                          <a:ln>
                            <a:noFill/>
                          </a:ln>
                          <a:solidFill>
                            <a:srgbClr val="545454"/>
                          </a:solidFill>
                          <a:uFillTx/>
                          <a:latin typeface="Flanders Art Sans"/>
                          <a:ea typeface="+mn-ea"/>
                          <a:cs typeface="+mn-cs"/>
                        </a:rPr>
                        <a:t> over </a:t>
                      </a:r>
                      <a:r>
                        <a:rPr lang="en-US" sz="1600" b="0" i="0" u="none" strike="noStrike" kern="1200" cap="none" spc="0" baseline="0" dirty="0" err="1">
                          <a:ln>
                            <a:noFill/>
                          </a:ln>
                          <a:solidFill>
                            <a:srgbClr val="545454"/>
                          </a:solidFill>
                          <a:uFillTx/>
                          <a:latin typeface="Flanders Art Sans"/>
                          <a:ea typeface="+mn-ea"/>
                          <a:cs typeface="+mn-cs"/>
                        </a:rPr>
                        <a:t>aanpassen</a:t>
                      </a:r>
                      <a:r>
                        <a:rPr lang="en-US" sz="1600" b="0" i="0" u="none" strike="noStrike" kern="1200" cap="none" spc="0" baseline="0" dirty="0">
                          <a:ln>
                            <a:noFill/>
                          </a:ln>
                          <a:solidFill>
                            <a:srgbClr val="545454"/>
                          </a:solidFill>
                          <a:uFillTx/>
                          <a:latin typeface="Flanders Art Sans"/>
                          <a:ea typeface="+mn-ea"/>
                          <a:cs typeface="+mn-cs"/>
                        </a:rPr>
                        <a:t> </a:t>
                      </a:r>
                      <a:r>
                        <a:rPr lang="en-US" sz="1600" b="0" i="0" u="none" strike="noStrike" kern="1200" cap="none" spc="0" baseline="0" dirty="0" err="1">
                          <a:ln>
                            <a:noFill/>
                          </a:ln>
                          <a:solidFill>
                            <a:srgbClr val="545454"/>
                          </a:solidFill>
                          <a:uFillTx/>
                          <a:latin typeface="Flanders Art Sans"/>
                          <a:ea typeface="+mn-ea"/>
                          <a:cs typeface="+mn-cs"/>
                        </a:rPr>
                        <a:t>werkpost</a:t>
                      </a:r>
                      <a:r>
                        <a:rPr lang="en-US" sz="1600" b="0" i="0" u="none" strike="noStrike" kern="1200" cap="none" spc="0" baseline="0" dirty="0">
                          <a:ln>
                            <a:noFill/>
                          </a:ln>
                          <a:solidFill>
                            <a:srgbClr val="545454"/>
                          </a:solidFill>
                          <a:uFillTx/>
                          <a:latin typeface="Flanders Art Sans"/>
                          <a:ea typeface="+mn-ea"/>
                          <a:cs typeface="+mn-cs"/>
                        </a:rPr>
                        <a:t>/</a:t>
                      </a:r>
                      <a:r>
                        <a:rPr lang="en-US" sz="1600" b="0" i="0" u="none" strike="noStrike" kern="1200" cap="none" spc="0" baseline="0" dirty="0" err="1">
                          <a:ln>
                            <a:noFill/>
                          </a:ln>
                          <a:solidFill>
                            <a:srgbClr val="545454"/>
                          </a:solidFill>
                          <a:uFillTx/>
                          <a:latin typeface="Flanders Art Sans"/>
                          <a:ea typeface="+mn-ea"/>
                          <a:cs typeface="+mn-cs"/>
                        </a:rPr>
                        <a:t>arbeidsorganisatie</a:t>
                      </a:r>
                      <a:endParaRPr lang="en-US" sz="1600" b="0" i="0" u="none" strike="noStrike" kern="1200" cap="none" spc="0" baseline="0" dirty="0">
                        <a:ln>
                          <a:noFill/>
                        </a:ln>
                        <a:solidFill>
                          <a:srgbClr val="545454"/>
                        </a:solidFill>
                        <a:uFillTx/>
                        <a:latin typeface="Flanders Art San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600" b="0" i="0" u="none" strike="noStrike" kern="1200" cap="none" spc="0" baseline="0" dirty="0" err="1">
                          <a:ln>
                            <a:noFill/>
                          </a:ln>
                          <a:solidFill>
                            <a:srgbClr val="545454"/>
                          </a:solidFill>
                          <a:uFillTx/>
                          <a:latin typeface="Flanders Art Sans"/>
                          <a:ea typeface="+mn-ea"/>
                          <a:cs typeface="+mn-cs"/>
                        </a:rPr>
                        <a:t>Leidinggeven</a:t>
                      </a:r>
                      <a:r>
                        <a:rPr lang="en-US" sz="1600" b="0" i="0" u="none" strike="noStrike" kern="1200" cap="none" spc="0" baseline="0" dirty="0">
                          <a:ln>
                            <a:noFill/>
                          </a:ln>
                          <a:solidFill>
                            <a:srgbClr val="545454"/>
                          </a:solidFill>
                          <a:uFillTx/>
                          <a:latin typeface="Flanders Art Sans"/>
                          <a:ea typeface="+mn-ea"/>
                          <a:cs typeface="+mn-cs"/>
                        </a:rPr>
                        <a:t> op </a:t>
                      </a:r>
                      <a:r>
                        <a:rPr lang="en-US" sz="1600" b="0" i="0" u="none" strike="noStrike" kern="1200" cap="none" spc="0" baseline="0" dirty="0" err="1">
                          <a:ln>
                            <a:noFill/>
                          </a:ln>
                          <a:solidFill>
                            <a:srgbClr val="545454"/>
                          </a:solidFill>
                          <a:uFillTx/>
                          <a:latin typeface="Flanders Art Sans"/>
                          <a:ea typeface="+mn-ea"/>
                          <a:cs typeface="+mn-cs"/>
                        </a:rPr>
                        <a:t>afstand</a:t>
                      </a:r>
                      <a:endParaRPr lang="en-US" sz="1600" b="0" i="0" u="none" strike="noStrike" kern="1200" cap="none" spc="0" baseline="0" dirty="0">
                        <a:ln>
                          <a:noFill/>
                        </a:ln>
                        <a:solidFill>
                          <a:srgbClr val="545454"/>
                        </a:solidFill>
                        <a:uFillTx/>
                        <a:latin typeface="Flanders Art San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nl-NL" sz="1600" b="0" i="0" u="none" strike="noStrike" kern="1200" cap="none" spc="0" baseline="0" dirty="0">
                          <a:ln>
                            <a:noFill/>
                          </a:ln>
                          <a:solidFill>
                            <a:srgbClr val="545454"/>
                          </a:solidFill>
                          <a:uFillTx/>
                          <a:latin typeface="Flanders Art Sans"/>
                          <a:ea typeface="+mn-ea"/>
                          <a:cs typeface="+mn-cs"/>
                        </a:rPr>
                        <a:t>aanpak op psychisch welbevinden werknemers</a:t>
                      </a:r>
                      <a:endParaRPr lang="en-US" sz="1600" b="0" i="0" u="none" strike="noStrike" kern="1200" cap="none" spc="0" baseline="0" dirty="0">
                        <a:ln>
                          <a:noFill/>
                        </a:ln>
                        <a:solidFill>
                          <a:srgbClr val="545454"/>
                        </a:solidFill>
                        <a:uFillTx/>
                        <a:latin typeface="Flanders Art Sans"/>
                        <a:ea typeface="+mn-ea"/>
                        <a:cs typeface="+mn-cs"/>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2529839335"/>
                  </a:ext>
                </a:extLst>
              </a:tr>
            </a:tbl>
          </a:graphicData>
        </a:graphic>
      </p:graphicFrame>
    </p:spTree>
    <p:extLst>
      <p:ext uri="{BB962C8B-B14F-4D97-AF65-F5344CB8AC3E}">
        <p14:creationId xmlns:p14="http://schemas.microsoft.com/office/powerpoint/2010/main" val="25989882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ijdelijke aanduiding voor inhoud 4">
            <a:extLst>
              <a:ext uri="{FF2B5EF4-FFF2-40B4-BE49-F238E27FC236}">
                <a16:creationId xmlns:a16="http://schemas.microsoft.com/office/drawing/2014/main" id="{8E142C69-2707-447A-B772-B02F8F659F13}"/>
              </a:ext>
            </a:extLst>
          </p:cNvPr>
          <p:cNvGraphicFramePr>
            <a:graphicFrameLocks/>
          </p:cNvGraphicFramePr>
          <p:nvPr>
            <p:extLst>
              <p:ext uri="{D42A27DB-BD31-4B8C-83A1-F6EECF244321}">
                <p14:modId xmlns:p14="http://schemas.microsoft.com/office/powerpoint/2010/main" val="1051216257"/>
              </p:ext>
            </p:extLst>
          </p:nvPr>
        </p:nvGraphicFramePr>
        <p:xfrm>
          <a:off x="337442" y="172278"/>
          <a:ext cx="8660785" cy="4119262"/>
        </p:xfrm>
        <a:graphic>
          <a:graphicData uri="http://schemas.openxmlformats.org/drawingml/2006/table">
            <a:tbl>
              <a:tblPr firstRow="1" bandRow="1">
                <a:tableStyleId>{2D5ABB26-0587-4C30-8999-92F81FD0307C}</a:tableStyleId>
              </a:tblPr>
              <a:tblGrid>
                <a:gridCol w="2160177">
                  <a:extLst>
                    <a:ext uri="{9D8B030D-6E8A-4147-A177-3AD203B41FA5}">
                      <a16:colId xmlns:a16="http://schemas.microsoft.com/office/drawing/2014/main" val="20000"/>
                    </a:ext>
                  </a:extLst>
                </a:gridCol>
                <a:gridCol w="6500608">
                  <a:extLst>
                    <a:ext uri="{9D8B030D-6E8A-4147-A177-3AD203B41FA5}">
                      <a16:colId xmlns:a16="http://schemas.microsoft.com/office/drawing/2014/main" val="20001"/>
                    </a:ext>
                  </a:extLst>
                </a:gridCol>
              </a:tblGrid>
              <a:tr h="644084">
                <a:tc>
                  <a:txBody>
                    <a:bodyPr/>
                    <a:lstStyle/>
                    <a:p>
                      <a:endParaRPr lang="nl-BE" sz="1600" b="1" dirty="0">
                        <a:latin typeface="FlandersArtSerif-Regular" panose="00000500000000000000" pitchFamily="2" charset="0"/>
                      </a:endParaRP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ysDot"/>
                      <a:round/>
                      <a:headEnd type="none" w="med" len="med"/>
                      <a:tailEnd type="none" w="med" len="med"/>
                    </a:lnB>
                    <a:solidFill>
                      <a:srgbClr val="F4FBF7"/>
                    </a:solidFill>
                  </a:tcPr>
                </a:tc>
                <a:tc>
                  <a:txBody>
                    <a:bodyPr/>
                    <a:lstStyle/>
                    <a:p>
                      <a:pPr marL="0" algn="ctr" defTabSz="457200" rtl="0" eaLnBrk="1" latinLnBrk="0" hangingPunct="1"/>
                      <a:r>
                        <a:rPr lang="nl-BE" sz="2100" b="0" i="0" u="none" strike="noStrike" kern="1200" cap="none" spc="0" baseline="0" dirty="0">
                          <a:ln>
                            <a:noFill/>
                          </a:ln>
                          <a:solidFill>
                            <a:srgbClr val="545454"/>
                          </a:solidFill>
                          <a:uFillTx/>
                          <a:latin typeface="Flanders Art Sans"/>
                          <a:ea typeface="+mn-ea"/>
                          <a:cs typeface="+mn-cs"/>
                          <a:sym typeface="Calibri"/>
                        </a:rPr>
                        <a:t>ESF - Drive</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ysDot"/>
                      <a:round/>
                      <a:headEnd type="none" w="med" len="med"/>
                      <a:tailEnd type="none" w="med" len="med"/>
                    </a:lnB>
                    <a:solidFill>
                      <a:srgbClr val="F4FBF7"/>
                    </a:solidFill>
                  </a:tcPr>
                </a:tc>
                <a:extLst>
                  <a:ext uri="{0D108BD9-81ED-4DB2-BD59-A6C34878D82A}">
                    <a16:rowId xmlns:a16="http://schemas.microsoft.com/office/drawing/2014/main" val="221650886"/>
                  </a:ext>
                </a:extLst>
              </a:tr>
              <a:tr h="967334">
                <a:tc>
                  <a:txBody>
                    <a:bodyPr/>
                    <a:lstStyle/>
                    <a:p>
                      <a:pPr marL="0" algn="l" defTabSz="457200" rtl="0" eaLnBrk="1" latinLnBrk="0" hangingPunct="1"/>
                      <a:r>
                        <a:rPr lang="nl-BE" sz="1800" b="0" i="0" u="none" strike="noStrike" kern="1200" cap="none" spc="0" baseline="0" dirty="0">
                          <a:ln>
                            <a:noFill/>
                          </a:ln>
                          <a:solidFill>
                            <a:srgbClr val="545454"/>
                          </a:solidFill>
                          <a:uFillTx/>
                          <a:latin typeface="Flanders Art Sans"/>
                          <a:ea typeface="+mn-ea"/>
                          <a:cs typeface="+mn-cs"/>
                        </a:rPr>
                        <a:t>wat</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algn="l" fontAlgn="t">
                        <a:buFont typeface="Arial" panose="020B0604020202020204" pitchFamily="34" charset="0"/>
                        <a:buNone/>
                      </a:pPr>
                      <a:r>
                        <a:rPr lang="en-US" sz="1600" b="0" i="0" u="none" strike="noStrike" kern="1200" cap="none" spc="0" baseline="0" dirty="0">
                          <a:ln>
                            <a:noFill/>
                          </a:ln>
                          <a:solidFill>
                            <a:srgbClr val="545454"/>
                          </a:solidFill>
                          <a:uFillTx/>
                          <a:latin typeface="Flanders Art Sans"/>
                          <a:ea typeface="+mn-ea"/>
                          <a:cs typeface="+mn-cs"/>
                        </a:rPr>
                        <a:t>Gratis HR </a:t>
                      </a:r>
                      <a:r>
                        <a:rPr lang="en-US" sz="1600" b="0" i="0" u="none" strike="noStrike" kern="1200" cap="none" spc="0" baseline="0" dirty="0" err="1">
                          <a:ln>
                            <a:noFill/>
                          </a:ln>
                          <a:solidFill>
                            <a:srgbClr val="545454"/>
                          </a:solidFill>
                          <a:uFillTx/>
                          <a:latin typeface="Flanders Art Sans"/>
                          <a:ea typeface="+mn-ea"/>
                          <a:cs typeface="+mn-cs"/>
                        </a:rPr>
                        <a:t>steun</a:t>
                      </a:r>
                      <a:r>
                        <a:rPr lang="en-US" sz="1600" b="0" i="0" u="none" strike="noStrike" kern="1200" cap="none" spc="0" baseline="0" dirty="0">
                          <a:ln>
                            <a:noFill/>
                          </a:ln>
                          <a:solidFill>
                            <a:srgbClr val="545454"/>
                          </a:solidFill>
                          <a:uFillTx/>
                          <a:latin typeface="Flanders Art Sans"/>
                          <a:ea typeface="+mn-ea"/>
                          <a:cs typeface="+mn-cs"/>
                        </a:rPr>
                        <a:t> door </a:t>
                      </a:r>
                      <a:r>
                        <a:rPr lang="en-US" sz="1600" b="0" i="0" u="none" strike="noStrike" kern="1200" cap="none" spc="0" baseline="0" dirty="0" err="1">
                          <a:ln>
                            <a:noFill/>
                          </a:ln>
                          <a:solidFill>
                            <a:srgbClr val="545454"/>
                          </a:solidFill>
                          <a:uFillTx/>
                          <a:latin typeface="Flanders Art Sans"/>
                          <a:ea typeface="+mn-ea"/>
                          <a:cs typeface="+mn-cs"/>
                        </a:rPr>
                        <a:t>gespecialiseerde</a:t>
                      </a:r>
                      <a:r>
                        <a:rPr lang="en-US" sz="1600" b="0" i="0" u="none" strike="noStrike" kern="1200" cap="none" spc="0" baseline="0" dirty="0">
                          <a:ln>
                            <a:noFill/>
                          </a:ln>
                          <a:solidFill>
                            <a:srgbClr val="545454"/>
                          </a:solidFill>
                          <a:uFillTx/>
                          <a:latin typeface="Flanders Art Sans"/>
                          <a:ea typeface="+mn-ea"/>
                          <a:cs typeface="+mn-cs"/>
                        </a:rPr>
                        <a:t> </a:t>
                      </a:r>
                      <a:r>
                        <a:rPr lang="en-US" sz="1600" b="0" i="0" u="none" strike="noStrike" kern="1200" cap="none" spc="0" baseline="0" dirty="0" err="1">
                          <a:ln>
                            <a:noFill/>
                          </a:ln>
                          <a:solidFill>
                            <a:srgbClr val="545454"/>
                          </a:solidFill>
                          <a:uFillTx/>
                          <a:latin typeface="Flanders Art Sans"/>
                          <a:ea typeface="+mn-ea"/>
                          <a:cs typeface="+mn-cs"/>
                        </a:rPr>
                        <a:t>dienstverleners</a:t>
                      </a:r>
                      <a:r>
                        <a:rPr lang="en-US" sz="1600" b="0" i="0" u="none" strike="noStrike" kern="1200" cap="none" spc="0" baseline="0" dirty="0">
                          <a:ln>
                            <a:noFill/>
                          </a:ln>
                          <a:solidFill>
                            <a:srgbClr val="545454"/>
                          </a:solidFill>
                          <a:uFillTx/>
                          <a:latin typeface="Flanders Art Sans"/>
                          <a:ea typeface="+mn-ea"/>
                          <a:cs typeface="+mn-cs"/>
                        </a:rPr>
                        <a:t> op </a:t>
                      </a:r>
                      <a:r>
                        <a:rPr lang="en-US" sz="1600" b="0" i="0" u="none" strike="noStrike" kern="1200" cap="none" spc="0" baseline="0" dirty="0" err="1">
                          <a:ln>
                            <a:noFill/>
                          </a:ln>
                          <a:solidFill>
                            <a:srgbClr val="545454"/>
                          </a:solidFill>
                          <a:uFillTx/>
                          <a:latin typeface="Flanders Art Sans"/>
                          <a:ea typeface="+mn-ea"/>
                          <a:cs typeface="+mn-cs"/>
                        </a:rPr>
                        <a:t>maat</a:t>
                      </a:r>
                      <a:r>
                        <a:rPr lang="en-US" sz="1600" b="0" i="0" u="none" strike="noStrike" kern="1200" cap="none" spc="0" baseline="0" dirty="0">
                          <a:ln>
                            <a:noFill/>
                          </a:ln>
                          <a:solidFill>
                            <a:srgbClr val="545454"/>
                          </a:solidFill>
                          <a:uFillTx/>
                          <a:latin typeface="Flanders Art Sans"/>
                          <a:ea typeface="+mn-ea"/>
                          <a:cs typeface="+mn-cs"/>
                        </a:rPr>
                        <a:t> van </a:t>
                      </a:r>
                      <a:r>
                        <a:rPr lang="en-US" sz="1600" b="0" i="0" u="none" strike="noStrike" kern="1200" cap="none" spc="0" baseline="0" dirty="0" err="1">
                          <a:ln>
                            <a:noFill/>
                          </a:ln>
                          <a:solidFill>
                            <a:srgbClr val="545454"/>
                          </a:solidFill>
                          <a:uFillTx/>
                          <a:latin typeface="Flanders Art Sans"/>
                          <a:ea typeface="+mn-ea"/>
                          <a:cs typeface="+mn-cs"/>
                        </a:rPr>
                        <a:t>jouw</a:t>
                      </a:r>
                      <a:r>
                        <a:rPr lang="en-US" sz="1600" b="0" i="0" u="none" strike="noStrike" kern="1200" cap="none" spc="0" baseline="0" dirty="0">
                          <a:ln>
                            <a:noFill/>
                          </a:ln>
                          <a:solidFill>
                            <a:srgbClr val="545454"/>
                          </a:solidFill>
                          <a:uFillTx/>
                          <a:latin typeface="Flanders Art Sans"/>
                          <a:ea typeface="+mn-ea"/>
                          <a:cs typeface="+mn-cs"/>
                        </a:rPr>
                        <a:t> </a:t>
                      </a:r>
                      <a:r>
                        <a:rPr lang="en-US" sz="1600" b="0" i="0" u="none" strike="noStrike" kern="1200" cap="none" spc="0" baseline="0" dirty="0" err="1">
                          <a:ln>
                            <a:noFill/>
                          </a:ln>
                          <a:solidFill>
                            <a:srgbClr val="545454"/>
                          </a:solidFill>
                          <a:uFillTx/>
                          <a:latin typeface="Flanders Art Sans"/>
                          <a:ea typeface="+mn-ea"/>
                          <a:cs typeface="+mn-cs"/>
                        </a:rPr>
                        <a:t>organisatie</a:t>
                      </a:r>
                      <a:endParaRPr lang="en-US" sz="1600" b="0" i="0" u="none" strike="noStrike" kern="1200" cap="none" spc="0" baseline="0" dirty="0">
                        <a:ln>
                          <a:noFill/>
                        </a:ln>
                        <a:solidFill>
                          <a:srgbClr val="545454"/>
                        </a:solidFill>
                        <a:uFillTx/>
                        <a:latin typeface="Flanders Art Sans"/>
                        <a:ea typeface="+mn-ea"/>
                        <a:cs typeface="+mn-cs"/>
                      </a:endParaRPr>
                    </a:p>
                    <a:p>
                      <a:pPr marL="742950" lvl="1" indent="-285750" algn="l" fontAlgn="t">
                        <a:buFont typeface="Arial" panose="020B0604020202020204" pitchFamily="34" charset="0"/>
                        <a:buChar char="•"/>
                      </a:pPr>
                      <a:r>
                        <a:rPr lang="nl-NL" sz="1600" b="0" i="0" u="none" strike="noStrike" kern="1200" cap="none" spc="0" baseline="0" dirty="0">
                          <a:ln>
                            <a:noFill/>
                          </a:ln>
                          <a:solidFill>
                            <a:srgbClr val="545454"/>
                          </a:solidFill>
                          <a:uFillTx/>
                          <a:latin typeface="Flanders Art Sans"/>
                          <a:ea typeface="+mn-ea"/>
                          <a:cs typeface="+mn-cs"/>
                        </a:rPr>
                        <a:t>Alert!</a:t>
                      </a:r>
                    </a:p>
                    <a:p>
                      <a:pPr marL="742950" lvl="1" indent="-285750" algn="l" fontAlgn="t">
                        <a:buFont typeface="Arial" panose="020B0604020202020204" pitchFamily="34" charset="0"/>
                        <a:buChar char="•"/>
                      </a:pPr>
                      <a:r>
                        <a:rPr lang="nl-NL" sz="1600" b="0" i="0" u="none" strike="noStrike" kern="1200" cap="none" spc="0" baseline="0" dirty="0" err="1">
                          <a:ln>
                            <a:noFill/>
                          </a:ln>
                          <a:solidFill>
                            <a:srgbClr val="545454"/>
                          </a:solidFill>
                          <a:uFillTx/>
                          <a:latin typeface="Flanders Art Sans"/>
                          <a:ea typeface="+mn-ea"/>
                          <a:cs typeface="+mn-cs"/>
                        </a:rPr>
                        <a:t>Edeps</a:t>
                      </a:r>
                      <a:endParaRPr lang="nl-NL" sz="1600" b="0" i="0" u="none" strike="noStrike" kern="1200" cap="none" spc="0" baseline="0" dirty="0">
                        <a:ln>
                          <a:noFill/>
                        </a:ln>
                        <a:solidFill>
                          <a:srgbClr val="545454"/>
                        </a:solidFill>
                        <a:uFillTx/>
                        <a:latin typeface="Flanders Art Sans"/>
                        <a:ea typeface="+mn-ea"/>
                        <a:cs typeface="+mn-cs"/>
                      </a:endParaRPr>
                    </a:p>
                    <a:p>
                      <a:pPr marL="742950" lvl="1" indent="-285750" algn="l" fontAlgn="t">
                        <a:buFont typeface="Arial" panose="020B0604020202020204" pitchFamily="34" charset="0"/>
                        <a:buChar char="•"/>
                      </a:pPr>
                      <a:r>
                        <a:rPr lang="nl-NL" sz="1600" b="0" i="0" u="none" strike="noStrike" kern="1200" cap="none" spc="0" baseline="0" dirty="0">
                          <a:ln>
                            <a:noFill/>
                          </a:ln>
                          <a:solidFill>
                            <a:srgbClr val="545454"/>
                          </a:solidFill>
                          <a:uFillTx/>
                          <a:latin typeface="Flanders Art Sans"/>
                          <a:ea typeface="+mn-ea"/>
                          <a:cs typeface="+mn-cs"/>
                        </a:rPr>
                        <a:t>Mint Europe</a:t>
                      </a:r>
                    </a:p>
                    <a:p>
                      <a:pPr marL="742950" lvl="1" indent="-285750" algn="l" fontAlgn="t">
                        <a:buFont typeface="Arial" panose="020B0604020202020204" pitchFamily="34" charset="0"/>
                        <a:buChar char="•"/>
                      </a:pPr>
                      <a:r>
                        <a:rPr lang="nl-NL" sz="1600" b="0" i="0" u="none" strike="noStrike" kern="1200" cap="none" spc="0" baseline="0" dirty="0">
                          <a:ln>
                            <a:noFill/>
                          </a:ln>
                          <a:solidFill>
                            <a:srgbClr val="545454"/>
                          </a:solidFill>
                          <a:uFillTx/>
                          <a:latin typeface="Flanders Art Sans"/>
                          <a:ea typeface="+mn-ea"/>
                          <a:cs typeface="+mn-cs"/>
                        </a:rPr>
                        <a:t>Obelisk</a:t>
                      </a:r>
                      <a:endParaRPr lang="en-US" sz="1600" b="0" i="0" u="none" strike="noStrike" kern="1200" cap="none" spc="0" baseline="0" dirty="0">
                        <a:ln>
                          <a:noFill/>
                        </a:ln>
                        <a:solidFill>
                          <a:srgbClr val="545454"/>
                        </a:solidFill>
                        <a:uFillTx/>
                        <a:latin typeface="Flanders Art Sans"/>
                        <a:ea typeface="+mn-ea"/>
                        <a:cs typeface="+mn-cs"/>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10001"/>
                  </a:ext>
                </a:extLst>
              </a:tr>
              <a:tr h="518618">
                <a:tc>
                  <a:txBody>
                    <a:bodyPr/>
                    <a:lstStyle/>
                    <a:p>
                      <a:pPr marL="0" algn="l" defTabSz="457200" rtl="0" eaLnBrk="1" latinLnBrk="0" hangingPunct="1"/>
                      <a:r>
                        <a:rPr lang="nl-BE" sz="1800" kern="1200" dirty="0">
                          <a:solidFill>
                            <a:srgbClr val="545454"/>
                          </a:solidFill>
                          <a:latin typeface="Flanders Art Sans"/>
                          <a:ea typeface="+mn-ea"/>
                          <a:cs typeface="+mn-cs"/>
                        </a:rPr>
                        <a:t>bedrag</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BE" sz="1600" b="0" i="0" u="none" strike="noStrike" kern="1200" cap="none" spc="0" baseline="0" dirty="0">
                          <a:ln>
                            <a:noFill/>
                          </a:ln>
                          <a:solidFill>
                            <a:srgbClr val="545454"/>
                          </a:solidFill>
                          <a:uFillTx/>
                          <a:latin typeface="Flanders Art Sans"/>
                          <a:ea typeface="+mn-ea"/>
                          <a:cs typeface="+mn-cs"/>
                        </a:rPr>
                        <a:t>100% van de kost van de erkende dienstverlener wordt door Europees Sociaal Fonds (ESF) gedragen</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2588084580"/>
                  </a:ext>
                </a:extLst>
              </a:tr>
              <a:tr h="518618">
                <a:tc>
                  <a:txBody>
                    <a:bodyPr/>
                    <a:lstStyle/>
                    <a:p>
                      <a:pPr marL="0" algn="l" defTabSz="457200" rtl="0" eaLnBrk="1" latinLnBrk="0" hangingPunct="1"/>
                      <a:r>
                        <a:rPr lang="nl-BE" sz="1800" kern="1200" dirty="0">
                          <a:solidFill>
                            <a:srgbClr val="545454"/>
                          </a:solidFill>
                          <a:latin typeface="Flanders Art Sans"/>
                          <a:ea typeface="+mn-ea"/>
                          <a:cs typeface="+mn-cs"/>
                        </a:rPr>
                        <a:t>Info en aanvraag</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r>
                        <a:rPr lang="nl-BE" sz="1600" dirty="0">
                          <a:hlinkClick r:id="rId3"/>
                        </a:rPr>
                        <a:t>https://www.esf-vlaanderen.be/nl/drive-op-weg-naar-werkbaar-werk</a:t>
                      </a:r>
                      <a:endParaRPr lang="en-US" sz="1600" b="0" i="0" u="none" strike="noStrike" kern="1200" cap="none" spc="0" baseline="0" dirty="0">
                        <a:ln>
                          <a:noFill/>
                        </a:ln>
                        <a:solidFill>
                          <a:srgbClr val="545454"/>
                        </a:solidFill>
                        <a:uFillTx/>
                        <a:latin typeface="Flanders Art Sans"/>
                        <a:ea typeface="+mn-ea"/>
                        <a:cs typeface="+mn-cs"/>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1542269216"/>
                  </a:ext>
                </a:extLst>
              </a:tr>
              <a:tr h="518618">
                <a:tc>
                  <a:txBody>
                    <a:bodyPr/>
                    <a:lstStyle/>
                    <a:p>
                      <a:pPr marL="0" algn="l" defTabSz="457200" rtl="0" eaLnBrk="1" latinLnBrk="0" hangingPunct="1"/>
                      <a:r>
                        <a:rPr lang="nl-BE" sz="1800" kern="1200" dirty="0">
                          <a:solidFill>
                            <a:srgbClr val="545454"/>
                          </a:solidFill>
                          <a:latin typeface="Flanders Art Sans"/>
                          <a:ea typeface="+mn-ea"/>
                          <a:cs typeface="+mn-cs"/>
                        </a:rPr>
                        <a:t>Voorbeelden</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600" b="0" i="0" u="none" strike="noStrike" kern="1200" cap="none" spc="0" baseline="0" dirty="0">
                          <a:ln>
                            <a:noFill/>
                          </a:ln>
                          <a:solidFill>
                            <a:srgbClr val="545454"/>
                          </a:solidFill>
                          <a:uFillTx/>
                          <a:latin typeface="Flanders Art Sans"/>
                          <a:ea typeface="+mn-ea"/>
                          <a:cs typeface="+mn-cs"/>
                        </a:rPr>
                        <a:t>Coaching </a:t>
                      </a:r>
                      <a:r>
                        <a:rPr lang="en-US" sz="1600" b="0" i="0" u="none" strike="noStrike" kern="1200" cap="none" spc="0" baseline="0" dirty="0" err="1">
                          <a:ln>
                            <a:noFill/>
                          </a:ln>
                          <a:solidFill>
                            <a:srgbClr val="545454"/>
                          </a:solidFill>
                          <a:uFillTx/>
                          <a:latin typeface="Flanders Art Sans"/>
                          <a:ea typeface="+mn-ea"/>
                          <a:cs typeface="+mn-cs"/>
                        </a:rPr>
                        <a:t>leidinggevenden</a:t>
                      </a:r>
                      <a:endParaRPr lang="en-US" sz="1600" b="0" i="0" u="none" strike="noStrike" kern="1200" cap="none" spc="0" baseline="0" dirty="0">
                        <a:ln>
                          <a:noFill/>
                        </a:ln>
                        <a:solidFill>
                          <a:srgbClr val="545454"/>
                        </a:solidFill>
                        <a:uFillTx/>
                        <a:latin typeface="Flanders Art San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600" b="0" i="0" u="none" strike="noStrike" kern="1200" cap="none" spc="0" baseline="0" dirty="0" err="1">
                          <a:ln>
                            <a:noFill/>
                          </a:ln>
                          <a:solidFill>
                            <a:srgbClr val="545454"/>
                          </a:solidFill>
                          <a:uFillTx/>
                          <a:latin typeface="Flanders Art Sans"/>
                          <a:ea typeface="+mn-ea"/>
                          <a:cs typeface="+mn-cs"/>
                        </a:rPr>
                        <a:t>Aanpak</a:t>
                      </a:r>
                      <a:r>
                        <a:rPr lang="en-US" sz="1600" b="0" i="0" u="none" strike="noStrike" kern="1200" cap="none" spc="0" baseline="0" dirty="0">
                          <a:ln>
                            <a:noFill/>
                          </a:ln>
                          <a:solidFill>
                            <a:srgbClr val="545454"/>
                          </a:solidFill>
                          <a:uFillTx/>
                          <a:latin typeface="Flanders Art Sans"/>
                          <a:ea typeface="+mn-ea"/>
                          <a:cs typeface="+mn-cs"/>
                        </a:rPr>
                        <a:t> van </a:t>
                      </a:r>
                      <a:r>
                        <a:rPr lang="en-US" sz="1600" b="0" i="0" u="none" strike="noStrike" kern="1200" cap="none" spc="0" baseline="0" dirty="0" err="1">
                          <a:ln>
                            <a:noFill/>
                          </a:ln>
                          <a:solidFill>
                            <a:srgbClr val="545454"/>
                          </a:solidFill>
                          <a:uFillTx/>
                          <a:latin typeface="Flanders Art Sans"/>
                          <a:ea typeface="+mn-ea"/>
                          <a:cs typeface="+mn-cs"/>
                        </a:rPr>
                        <a:t>werkdruk</a:t>
                      </a:r>
                      <a:endParaRPr lang="en-US" sz="1600" b="0" i="0" u="none" strike="noStrike" kern="1200" cap="none" spc="0" baseline="0" dirty="0">
                        <a:ln>
                          <a:noFill/>
                        </a:ln>
                        <a:solidFill>
                          <a:srgbClr val="545454"/>
                        </a:solidFill>
                        <a:uFillTx/>
                        <a:latin typeface="Flanders Art San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600" b="0" i="0" u="none" strike="noStrike" kern="1200" cap="none" spc="0" baseline="0" dirty="0" err="1">
                          <a:ln>
                            <a:noFill/>
                          </a:ln>
                          <a:solidFill>
                            <a:srgbClr val="545454"/>
                          </a:solidFill>
                          <a:uFillTx/>
                          <a:latin typeface="Flanders Art Sans"/>
                          <a:ea typeface="+mn-ea"/>
                          <a:cs typeface="+mn-cs"/>
                        </a:rPr>
                        <a:t>Opzetten</a:t>
                      </a:r>
                      <a:r>
                        <a:rPr lang="en-US" sz="1600" b="0" i="0" u="none" strike="noStrike" kern="1200" cap="none" spc="0" baseline="0" dirty="0">
                          <a:ln>
                            <a:noFill/>
                          </a:ln>
                          <a:solidFill>
                            <a:srgbClr val="545454"/>
                          </a:solidFill>
                          <a:uFillTx/>
                          <a:latin typeface="Flanders Art Sans"/>
                          <a:ea typeface="+mn-ea"/>
                          <a:cs typeface="+mn-cs"/>
                        </a:rPr>
                        <a:t> van </a:t>
                      </a:r>
                      <a:r>
                        <a:rPr lang="en-US" sz="1600" b="0" i="0" u="none" strike="noStrike" kern="1200" cap="none" spc="0" baseline="0" dirty="0" err="1">
                          <a:ln>
                            <a:noFill/>
                          </a:ln>
                          <a:solidFill>
                            <a:srgbClr val="545454"/>
                          </a:solidFill>
                          <a:uFillTx/>
                          <a:latin typeface="Flanders Art Sans"/>
                          <a:ea typeface="+mn-ea"/>
                          <a:cs typeface="+mn-cs"/>
                        </a:rPr>
                        <a:t>feedbackcultuur</a:t>
                      </a:r>
                      <a:endParaRPr lang="en-US" sz="1600" b="0" i="0" u="none" strike="noStrike" kern="1200" cap="none" spc="0" baseline="0" dirty="0">
                        <a:ln>
                          <a:noFill/>
                        </a:ln>
                        <a:solidFill>
                          <a:srgbClr val="545454"/>
                        </a:solidFill>
                        <a:uFillTx/>
                        <a:latin typeface="Flanders Art Sans"/>
                        <a:ea typeface="+mn-ea"/>
                        <a:cs typeface="+mn-cs"/>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2529839335"/>
                  </a:ext>
                </a:extLst>
              </a:tr>
            </a:tbl>
          </a:graphicData>
        </a:graphic>
      </p:graphicFrame>
    </p:spTree>
    <p:extLst>
      <p:ext uri="{BB962C8B-B14F-4D97-AF65-F5344CB8AC3E}">
        <p14:creationId xmlns:p14="http://schemas.microsoft.com/office/powerpoint/2010/main" val="36399989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water, person, vasthouden, staand&#10;&#10;Automatisch gegenereerde beschrijving">
            <a:extLst>
              <a:ext uri="{FF2B5EF4-FFF2-40B4-BE49-F238E27FC236}">
                <a16:creationId xmlns:a16="http://schemas.microsoft.com/office/drawing/2014/main" id="{30126574-CEE7-4FF5-978F-FF9C3A7609B9}"/>
              </a:ext>
            </a:extLst>
          </p:cNvPr>
          <p:cNvPicPr>
            <a:picLocks noChangeAspect="1"/>
          </p:cNvPicPr>
          <p:nvPr/>
        </p:nvPicPr>
        <p:blipFill>
          <a:blip r:embed="rId3"/>
          <a:stretch>
            <a:fillRect/>
          </a:stretch>
        </p:blipFill>
        <p:spPr>
          <a:xfrm>
            <a:off x="0" y="0"/>
            <a:ext cx="9144000" cy="5143500"/>
          </a:xfrm>
          <a:prstGeom prst="rect">
            <a:avLst/>
          </a:prstGeom>
        </p:spPr>
      </p:pic>
      <p:sp>
        <p:nvSpPr>
          <p:cNvPr id="2" name="Tekstvak 1">
            <a:extLst>
              <a:ext uri="{FF2B5EF4-FFF2-40B4-BE49-F238E27FC236}">
                <a16:creationId xmlns:a16="http://schemas.microsoft.com/office/drawing/2014/main" id="{1DFE69FC-0713-4519-A2EF-08A8AD2B2B59}"/>
              </a:ext>
            </a:extLst>
          </p:cNvPr>
          <p:cNvSpPr txBox="1"/>
          <p:nvPr/>
        </p:nvSpPr>
        <p:spPr>
          <a:xfrm>
            <a:off x="189572" y="167271"/>
            <a:ext cx="3546088"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685800" rtl="0" eaLnBrk="1" fontAlgn="auto" latinLnBrk="0" hangingPunct="0">
              <a:lnSpc>
                <a:spcPct val="100000"/>
              </a:lnSpc>
              <a:spcBef>
                <a:spcPts val="0"/>
              </a:spcBef>
              <a:spcAft>
                <a:spcPts val="0"/>
              </a:spcAft>
              <a:buClrTx/>
              <a:buSzTx/>
              <a:buFontTx/>
              <a:buNone/>
              <a:tabLst/>
              <a:defRPr/>
            </a:pPr>
            <a:r>
              <a:rPr kumimoji="0" lang="nl-BE" sz="3200" b="1" i="0" u="none" strike="noStrike" kern="1200" cap="none" spc="0" normalizeH="0" baseline="0" noProof="0" dirty="0">
                <a:ln>
                  <a:noFill/>
                </a:ln>
                <a:solidFill>
                  <a:srgbClr val="002776"/>
                </a:solidFill>
                <a:effectLst/>
                <a:uLnTx/>
                <a:uFillTx/>
                <a:latin typeface="Calibri"/>
                <a:ea typeface="+mj-ea"/>
                <a:cs typeface="Calibri"/>
                <a:sym typeface="Calibri"/>
              </a:rPr>
              <a:t>Internationaliseren</a:t>
            </a:r>
          </a:p>
        </p:txBody>
      </p:sp>
      <p:pic>
        <p:nvPicPr>
          <p:cNvPr id="5" name="Afbeelding 4">
            <a:extLst>
              <a:ext uri="{FF2B5EF4-FFF2-40B4-BE49-F238E27FC236}">
                <a16:creationId xmlns:a16="http://schemas.microsoft.com/office/drawing/2014/main" id="{1F788D95-D575-4088-9AD3-8D5951879B71}"/>
              </a:ext>
            </a:extLst>
          </p:cNvPr>
          <p:cNvPicPr>
            <a:picLocks noChangeAspect="1"/>
          </p:cNvPicPr>
          <p:nvPr/>
        </p:nvPicPr>
        <p:blipFill>
          <a:blip r:embed="rId4"/>
          <a:stretch>
            <a:fillRect/>
          </a:stretch>
        </p:blipFill>
        <p:spPr>
          <a:xfrm>
            <a:off x="0" y="4564766"/>
            <a:ext cx="9144000" cy="578734"/>
          </a:xfrm>
          <a:prstGeom prst="rect">
            <a:avLst/>
          </a:prstGeom>
        </p:spPr>
      </p:pic>
      <p:sp>
        <p:nvSpPr>
          <p:cNvPr id="3" name="Tijdelijke aanduiding voor dianummer 2">
            <a:extLst>
              <a:ext uri="{FF2B5EF4-FFF2-40B4-BE49-F238E27FC236}">
                <a16:creationId xmlns:a16="http://schemas.microsoft.com/office/drawing/2014/main" id="{E422D4A2-80B1-4750-9DAB-2021327D13CC}"/>
              </a:ext>
            </a:extLst>
          </p:cNvPr>
          <p:cNvSpPr>
            <a:spLocks noGrp="1"/>
          </p:cNvSpPr>
          <p:nvPr>
            <p:ph type="sldNum" sz="quarter" idx="12"/>
          </p:nvPr>
        </p:nvSpPr>
        <p:spPr/>
        <p:txBody>
          <a:bodyPr/>
          <a:lstStyle/>
          <a:p>
            <a:fld id="{2257EF44-F403-47CC-8536-C98D63FF62FE}" type="slidenum">
              <a:rPr lang="nl-BE" smtClean="0"/>
              <a:t>38</a:t>
            </a:fld>
            <a:endParaRPr lang="nl-BE"/>
          </a:p>
        </p:txBody>
      </p:sp>
    </p:spTree>
    <p:extLst>
      <p:ext uri="{BB962C8B-B14F-4D97-AF65-F5344CB8AC3E}">
        <p14:creationId xmlns:p14="http://schemas.microsoft.com/office/powerpoint/2010/main" val="1843777059"/>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ijdelijke aanduiding voor inhoud 4">
            <a:extLst>
              <a:ext uri="{FF2B5EF4-FFF2-40B4-BE49-F238E27FC236}">
                <a16:creationId xmlns:a16="http://schemas.microsoft.com/office/drawing/2014/main" id="{8E142C69-2707-447A-B772-B02F8F659F13}"/>
              </a:ext>
            </a:extLst>
          </p:cNvPr>
          <p:cNvGraphicFramePr>
            <a:graphicFrameLocks/>
          </p:cNvGraphicFramePr>
          <p:nvPr>
            <p:extLst>
              <p:ext uri="{D42A27DB-BD31-4B8C-83A1-F6EECF244321}">
                <p14:modId xmlns:p14="http://schemas.microsoft.com/office/powerpoint/2010/main" val="2248649634"/>
              </p:ext>
            </p:extLst>
          </p:nvPr>
        </p:nvGraphicFramePr>
        <p:xfrm>
          <a:off x="337442" y="172278"/>
          <a:ext cx="8660785" cy="3336151"/>
        </p:xfrm>
        <a:graphic>
          <a:graphicData uri="http://schemas.openxmlformats.org/drawingml/2006/table">
            <a:tbl>
              <a:tblPr firstRow="1" bandRow="1">
                <a:tableStyleId>{2D5ABB26-0587-4C30-8999-92F81FD0307C}</a:tableStyleId>
              </a:tblPr>
              <a:tblGrid>
                <a:gridCol w="2155501">
                  <a:extLst>
                    <a:ext uri="{9D8B030D-6E8A-4147-A177-3AD203B41FA5}">
                      <a16:colId xmlns:a16="http://schemas.microsoft.com/office/drawing/2014/main" val="20000"/>
                    </a:ext>
                  </a:extLst>
                </a:gridCol>
                <a:gridCol w="3252642">
                  <a:extLst>
                    <a:ext uri="{9D8B030D-6E8A-4147-A177-3AD203B41FA5}">
                      <a16:colId xmlns:a16="http://schemas.microsoft.com/office/drawing/2014/main" val="20001"/>
                    </a:ext>
                  </a:extLst>
                </a:gridCol>
                <a:gridCol w="3252642">
                  <a:extLst>
                    <a:ext uri="{9D8B030D-6E8A-4147-A177-3AD203B41FA5}">
                      <a16:colId xmlns:a16="http://schemas.microsoft.com/office/drawing/2014/main" val="1898265537"/>
                    </a:ext>
                  </a:extLst>
                </a:gridCol>
              </a:tblGrid>
              <a:tr h="644084">
                <a:tc>
                  <a:txBody>
                    <a:bodyPr/>
                    <a:lstStyle/>
                    <a:p>
                      <a:endParaRPr lang="nl-BE" sz="1600" b="1" dirty="0">
                        <a:latin typeface="FlandersArtSerif-Regular" panose="00000500000000000000" pitchFamily="2" charset="0"/>
                      </a:endParaRP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ysDot"/>
                      <a:round/>
                      <a:headEnd type="none" w="med" len="med"/>
                      <a:tailEnd type="none" w="med" len="med"/>
                    </a:lnB>
                    <a:solidFill>
                      <a:srgbClr val="F4FBF7"/>
                    </a:solidFill>
                  </a:tcPr>
                </a:tc>
                <a:tc gridSpan="2">
                  <a:txBody>
                    <a:bodyPr/>
                    <a:lstStyle/>
                    <a:p>
                      <a:pPr marL="0" algn="ctr" defTabSz="457200" rtl="0" eaLnBrk="1" latinLnBrk="0" hangingPunct="1"/>
                      <a:r>
                        <a:rPr lang="nl-BE" sz="2100" b="0" i="0" u="none" strike="noStrike" kern="1200" cap="none" spc="0" baseline="0" dirty="0">
                          <a:ln>
                            <a:noFill/>
                          </a:ln>
                          <a:solidFill>
                            <a:srgbClr val="545454"/>
                          </a:solidFill>
                          <a:uFillTx/>
                          <a:latin typeface="Flanders Art Sans"/>
                          <a:ea typeface="+mn-ea"/>
                          <a:cs typeface="+mn-cs"/>
                          <a:sym typeface="Calibri"/>
                        </a:rPr>
                        <a:t>FIT Corona-</a:t>
                      </a:r>
                      <a:r>
                        <a:rPr lang="nl-BE" sz="2100" b="0" i="0" u="none" strike="noStrike" kern="1200" cap="none" spc="0" baseline="0" dirty="0" err="1">
                          <a:ln>
                            <a:noFill/>
                          </a:ln>
                          <a:solidFill>
                            <a:srgbClr val="545454"/>
                          </a:solidFill>
                          <a:uFillTx/>
                          <a:latin typeface="Flanders Art Sans"/>
                          <a:ea typeface="+mn-ea"/>
                          <a:cs typeface="+mn-cs"/>
                          <a:sym typeface="Calibri"/>
                        </a:rPr>
                        <a:t>exitplan</a:t>
                      </a:r>
                      <a:r>
                        <a:rPr lang="nl-BE" sz="2100" b="0" i="0" u="none" strike="noStrike" kern="1200" cap="none" spc="0" baseline="0" dirty="0">
                          <a:ln>
                            <a:noFill/>
                          </a:ln>
                          <a:solidFill>
                            <a:srgbClr val="545454"/>
                          </a:solidFill>
                          <a:uFillTx/>
                          <a:latin typeface="Flanders Art Sans"/>
                          <a:ea typeface="+mn-ea"/>
                          <a:cs typeface="+mn-cs"/>
                          <a:sym typeface="Calibri"/>
                        </a:rPr>
                        <a:t> - Corona-steunpakket</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ysDot"/>
                      <a:round/>
                      <a:headEnd type="none" w="med" len="med"/>
                      <a:tailEnd type="none" w="med" len="med"/>
                    </a:lnB>
                    <a:solidFill>
                      <a:srgbClr val="F4FBF7"/>
                    </a:solidFill>
                  </a:tcPr>
                </a:tc>
                <a:tc hMerge="1">
                  <a:txBody>
                    <a:bodyPr/>
                    <a:lstStyle/>
                    <a:p>
                      <a:endParaRPr lang="nl-BE"/>
                    </a:p>
                  </a:txBody>
                  <a:tcPr/>
                </a:tc>
                <a:extLst>
                  <a:ext uri="{0D108BD9-81ED-4DB2-BD59-A6C34878D82A}">
                    <a16:rowId xmlns:a16="http://schemas.microsoft.com/office/drawing/2014/main" val="221650886"/>
                  </a:ext>
                </a:extLst>
              </a:tr>
              <a:tr h="679929">
                <a:tc>
                  <a:txBody>
                    <a:bodyPr/>
                    <a:lstStyle/>
                    <a:p>
                      <a:pPr marL="0" algn="l" defTabSz="457200" rtl="0" eaLnBrk="1" latinLnBrk="0" hangingPunct="1"/>
                      <a:r>
                        <a:rPr lang="nl-BE" sz="1800" b="0" i="0" u="none" strike="noStrike" kern="1200" cap="none" spc="0" baseline="0" dirty="0">
                          <a:ln>
                            <a:noFill/>
                          </a:ln>
                          <a:solidFill>
                            <a:srgbClr val="545454"/>
                          </a:solidFill>
                          <a:uFillTx/>
                          <a:latin typeface="Flanders Art Sans"/>
                          <a:ea typeface="+mn-ea"/>
                          <a:cs typeface="+mn-cs"/>
                        </a:rPr>
                        <a:t>wat</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i="0" u="none" strike="noStrike" kern="1200" cap="none" spc="0" baseline="0" dirty="0" err="1">
                          <a:ln>
                            <a:noFill/>
                          </a:ln>
                          <a:solidFill>
                            <a:srgbClr val="545454"/>
                          </a:solidFill>
                          <a:uFillTx/>
                          <a:latin typeface="Flanders Art Sans"/>
                          <a:ea typeface="+mn-ea"/>
                          <a:cs typeface="+mn-cs"/>
                        </a:rPr>
                        <a:t>Steun</a:t>
                      </a:r>
                      <a:r>
                        <a:rPr lang="en-US" sz="1600" b="0" i="0" u="none" strike="noStrike" kern="1200" cap="none" spc="0" baseline="0" dirty="0">
                          <a:ln>
                            <a:noFill/>
                          </a:ln>
                          <a:solidFill>
                            <a:srgbClr val="545454"/>
                          </a:solidFill>
                          <a:uFillTx/>
                          <a:latin typeface="Flanders Art Sans"/>
                          <a:ea typeface="+mn-ea"/>
                          <a:cs typeface="+mn-cs"/>
                        </a:rPr>
                        <a:t> </a:t>
                      </a:r>
                      <a:r>
                        <a:rPr lang="en-US" sz="1600" b="0" i="0" u="none" strike="noStrike" kern="1200" cap="none" spc="0" baseline="0" dirty="0" err="1">
                          <a:ln>
                            <a:noFill/>
                          </a:ln>
                          <a:solidFill>
                            <a:srgbClr val="545454"/>
                          </a:solidFill>
                          <a:uFillTx/>
                          <a:latin typeface="Flanders Art Sans"/>
                          <a:ea typeface="+mn-ea"/>
                          <a:cs typeface="+mn-cs"/>
                        </a:rPr>
                        <a:t>ter</a:t>
                      </a:r>
                      <a:r>
                        <a:rPr lang="en-US" sz="1600" b="0" i="0" u="none" strike="noStrike" kern="1200" cap="none" spc="0" baseline="0" dirty="0">
                          <a:ln>
                            <a:noFill/>
                          </a:ln>
                          <a:solidFill>
                            <a:srgbClr val="545454"/>
                          </a:solidFill>
                          <a:uFillTx/>
                          <a:latin typeface="Flanders Art Sans"/>
                          <a:ea typeface="+mn-ea"/>
                          <a:cs typeface="+mn-cs"/>
                        </a:rPr>
                        <a:t> </a:t>
                      </a:r>
                      <a:r>
                        <a:rPr lang="en-US" sz="1600" b="0" i="0" u="none" strike="noStrike" kern="1200" cap="none" spc="0" baseline="0" dirty="0" err="1">
                          <a:ln>
                            <a:noFill/>
                          </a:ln>
                          <a:solidFill>
                            <a:srgbClr val="545454"/>
                          </a:solidFill>
                          <a:uFillTx/>
                          <a:latin typeface="Flanders Art Sans"/>
                          <a:ea typeface="+mn-ea"/>
                          <a:cs typeface="+mn-cs"/>
                        </a:rPr>
                        <a:t>versterking</a:t>
                      </a:r>
                      <a:r>
                        <a:rPr lang="en-US" sz="1600" b="0" i="0" u="none" strike="noStrike" kern="1200" cap="none" spc="0" baseline="0" dirty="0">
                          <a:ln>
                            <a:noFill/>
                          </a:ln>
                          <a:solidFill>
                            <a:srgbClr val="545454"/>
                          </a:solidFill>
                          <a:uFillTx/>
                          <a:latin typeface="Flanders Art Sans"/>
                          <a:ea typeface="+mn-ea"/>
                          <a:cs typeface="+mn-cs"/>
                        </a:rPr>
                        <a:t> van </a:t>
                      </a:r>
                      <a:r>
                        <a:rPr lang="en-US" sz="1600" b="0" i="0" u="none" strike="noStrike" kern="1200" cap="none" spc="0" baseline="0" dirty="0" err="1">
                          <a:ln>
                            <a:noFill/>
                          </a:ln>
                          <a:solidFill>
                            <a:srgbClr val="545454"/>
                          </a:solidFill>
                          <a:uFillTx/>
                          <a:latin typeface="Flanders Art Sans"/>
                          <a:ea typeface="+mn-ea"/>
                          <a:cs typeface="+mn-cs"/>
                        </a:rPr>
                        <a:t>exportactiviteiten</a:t>
                      </a:r>
                      <a:endParaRPr lang="en-US" sz="1600" b="0" i="0" u="none" strike="noStrike" kern="1200" cap="none" spc="0" baseline="0" dirty="0">
                        <a:ln>
                          <a:noFill/>
                        </a:ln>
                        <a:solidFill>
                          <a:srgbClr val="545454"/>
                        </a:solidFill>
                        <a:uFillTx/>
                        <a:latin typeface="Flanders Art Sans"/>
                        <a:ea typeface="+mn-ea"/>
                        <a:cs typeface="+mn-cs"/>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hMerge="1">
                  <a:txBody>
                    <a:bodyPr/>
                    <a:lstStyle/>
                    <a:p>
                      <a:endParaRPr lang="nl-BE"/>
                    </a:p>
                  </a:txBody>
                  <a:tcPr/>
                </a:tc>
                <a:extLst>
                  <a:ext uri="{0D108BD9-81ED-4DB2-BD59-A6C34878D82A}">
                    <a16:rowId xmlns:a16="http://schemas.microsoft.com/office/drawing/2014/main" val="10001"/>
                  </a:ext>
                </a:extLst>
              </a:tr>
              <a:tr h="259309">
                <a:tc rowSpan="2">
                  <a:txBody>
                    <a:bodyPr/>
                    <a:lstStyle/>
                    <a:p>
                      <a:pPr marL="0" algn="l" defTabSz="457200" rtl="0" eaLnBrk="1" latinLnBrk="0" hangingPunct="1"/>
                      <a:r>
                        <a:rPr lang="nl-BE" sz="1800" kern="1200" dirty="0">
                          <a:solidFill>
                            <a:srgbClr val="545454"/>
                          </a:solidFill>
                          <a:latin typeface="Flanders Art Sans"/>
                          <a:ea typeface="+mn-ea"/>
                          <a:cs typeface="+mn-cs"/>
                        </a:rPr>
                        <a:t>bedrag</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BE" sz="1600" b="0" i="0" u="none" strike="noStrike" kern="1200" cap="none" spc="0" baseline="0" dirty="0">
                          <a:ln>
                            <a:noFill/>
                          </a:ln>
                          <a:solidFill>
                            <a:srgbClr val="545454"/>
                          </a:solidFill>
                          <a:uFillTx/>
                          <a:latin typeface="Flanders Art Sans"/>
                          <a:ea typeface="+mn-ea"/>
                          <a:cs typeface="+mn-cs"/>
                        </a:rPr>
                        <a:t>500 ervaren exporteurs</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BE" sz="1600" b="0" i="0" u="none" strike="noStrike" kern="1200" cap="none" spc="0" baseline="0" dirty="0">
                          <a:ln>
                            <a:noFill/>
                          </a:ln>
                          <a:solidFill>
                            <a:srgbClr val="545454"/>
                          </a:solidFill>
                          <a:uFillTx/>
                          <a:latin typeface="Flanders Art Sans"/>
                          <a:ea typeface="+mn-ea"/>
                          <a:cs typeface="+mn-cs"/>
                        </a:rPr>
                        <a:t>150 Vlaamse jonge exporteurs</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2588084580"/>
                  </a:ext>
                </a:extLst>
              </a:tr>
              <a:tr h="259309">
                <a:tc vMerge="1">
                  <a:txBody>
                    <a:bodyPr/>
                    <a:lstStyle/>
                    <a:p>
                      <a:endParaRPr lang="nl-BE"/>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BE" sz="1600" b="0" i="0" u="none" strike="noStrike" kern="1200" cap="none" spc="0" baseline="0" dirty="0">
                          <a:ln>
                            <a:noFill/>
                          </a:ln>
                          <a:solidFill>
                            <a:srgbClr val="545454"/>
                          </a:solidFill>
                          <a:uFillTx/>
                          <a:latin typeface="Flanders Art Sans"/>
                          <a:ea typeface="+mn-ea"/>
                          <a:cs typeface="+mn-cs"/>
                        </a:rPr>
                        <a:t>5.000 €</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BE" sz="1600" b="0" i="0" u="none" strike="noStrike" kern="1200" cap="none" spc="0" baseline="0" dirty="0">
                          <a:ln>
                            <a:noFill/>
                          </a:ln>
                          <a:solidFill>
                            <a:srgbClr val="545454"/>
                          </a:solidFill>
                          <a:uFillTx/>
                          <a:latin typeface="Flanders Art Sans"/>
                          <a:ea typeface="+mn-ea"/>
                          <a:cs typeface="+mn-cs"/>
                        </a:rPr>
                        <a:t>7.000 €</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3408507743"/>
                  </a:ext>
                </a:extLst>
              </a:tr>
              <a:tr h="518618">
                <a:tc>
                  <a:txBody>
                    <a:bodyPr/>
                    <a:lstStyle/>
                    <a:p>
                      <a:pPr marL="0" algn="l" defTabSz="457200" rtl="0" eaLnBrk="1" latinLnBrk="0" hangingPunct="1"/>
                      <a:r>
                        <a:rPr lang="nl-BE" sz="1800" kern="1200" dirty="0">
                          <a:solidFill>
                            <a:srgbClr val="545454"/>
                          </a:solidFill>
                          <a:latin typeface="Flanders Art Sans"/>
                          <a:ea typeface="+mn-ea"/>
                          <a:cs typeface="+mn-cs"/>
                        </a:rPr>
                        <a:t>Info en aanvraag</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gridSpan="2">
                  <a:txBody>
                    <a:bodyPr/>
                    <a:lstStyle/>
                    <a:p>
                      <a:r>
                        <a:rPr lang="en-US" sz="1600" b="0" i="0" u="none" strike="noStrike" kern="1200" cap="none" spc="0" baseline="0" dirty="0">
                          <a:ln>
                            <a:noFill/>
                          </a:ln>
                          <a:solidFill>
                            <a:srgbClr val="545454"/>
                          </a:solidFill>
                          <a:uFillTx/>
                          <a:latin typeface="Flanders Art Sans"/>
                          <a:ea typeface="+mn-ea"/>
                          <a:cs typeface="+mn-cs"/>
                        </a:rPr>
                        <a:t>Via </a:t>
                      </a:r>
                      <a:r>
                        <a:rPr lang="en-US" sz="1600" b="0" i="0" u="none" strike="noStrike" kern="1200" cap="none" spc="0" baseline="0" dirty="0" err="1">
                          <a:ln>
                            <a:noFill/>
                          </a:ln>
                          <a:solidFill>
                            <a:srgbClr val="545454"/>
                          </a:solidFill>
                          <a:uFillTx/>
                          <a:latin typeface="Flanders Art Sans"/>
                          <a:ea typeface="+mn-ea"/>
                          <a:cs typeface="+mn-cs"/>
                        </a:rPr>
                        <a:t>callsysteem</a:t>
                      </a:r>
                      <a:r>
                        <a:rPr lang="en-US" sz="1600" b="0" i="0" u="none" strike="noStrike" kern="1200" cap="none" spc="0" baseline="0" dirty="0">
                          <a:ln>
                            <a:noFill/>
                          </a:ln>
                          <a:solidFill>
                            <a:srgbClr val="545454"/>
                          </a:solidFill>
                          <a:uFillTx/>
                          <a:latin typeface="Flanders Art Sans"/>
                          <a:ea typeface="+mn-ea"/>
                          <a:cs typeface="+mn-cs"/>
                        </a:rPr>
                        <a:t>: </a:t>
                      </a:r>
                      <a:r>
                        <a:rPr lang="nl-BE" sz="1600" dirty="0">
                          <a:hlinkClick r:id="rId3"/>
                        </a:rPr>
                        <a:t>https://www.flandersinvestmentandtrade.com/export/internationaal/dossiers/coronavirus/</a:t>
                      </a:r>
                      <a:endParaRPr lang="en-US" sz="1600" b="0" i="0" u="none" strike="noStrike" kern="1200" cap="none" spc="0" baseline="0" dirty="0">
                        <a:ln>
                          <a:noFill/>
                        </a:ln>
                        <a:solidFill>
                          <a:srgbClr val="545454"/>
                        </a:solidFill>
                        <a:uFillTx/>
                        <a:latin typeface="Flanders Art Sans"/>
                        <a:ea typeface="+mn-ea"/>
                        <a:cs typeface="+mn-cs"/>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hMerge="1">
                  <a:txBody>
                    <a:bodyPr/>
                    <a:lstStyle/>
                    <a:p>
                      <a:endParaRPr lang="nl-BE"/>
                    </a:p>
                  </a:txBody>
                  <a:tcPr/>
                </a:tc>
                <a:extLst>
                  <a:ext uri="{0D108BD9-81ED-4DB2-BD59-A6C34878D82A}">
                    <a16:rowId xmlns:a16="http://schemas.microsoft.com/office/drawing/2014/main" val="1542269216"/>
                  </a:ext>
                </a:extLst>
              </a:tr>
              <a:tr h="518618">
                <a:tc>
                  <a:txBody>
                    <a:bodyPr/>
                    <a:lstStyle/>
                    <a:p>
                      <a:pPr marL="0" algn="l" defTabSz="457200" rtl="0" eaLnBrk="1" latinLnBrk="0" hangingPunct="1"/>
                      <a:r>
                        <a:rPr lang="nl-BE" sz="1800" kern="1200" dirty="0">
                          <a:solidFill>
                            <a:srgbClr val="545454"/>
                          </a:solidFill>
                          <a:latin typeface="Flanders Art Sans"/>
                          <a:ea typeface="+mn-ea"/>
                          <a:cs typeface="+mn-cs"/>
                        </a:rPr>
                        <a:t>Looptijd</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cap="none" spc="0" baseline="0" dirty="0">
                          <a:ln>
                            <a:noFill/>
                          </a:ln>
                          <a:solidFill>
                            <a:srgbClr val="545454"/>
                          </a:solidFill>
                          <a:uFillTx/>
                          <a:latin typeface="Flanders Art Sans"/>
                          <a:ea typeface="+mn-ea"/>
                          <a:cs typeface="+mn-cs"/>
                        </a:rPr>
                        <a:t>5 </a:t>
                      </a:r>
                      <a:r>
                        <a:rPr lang="en-US" sz="1600" b="0" i="0" u="none" strike="noStrike" kern="1200" cap="none" spc="0" baseline="0" dirty="0" err="1">
                          <a:ln>
                            <a:noFill/>
                          </a:ln>
                          <a:solidFill>
                            <a:srgbClr val="545454"/>
                          </a:solidFill>
                          <a:uFillTx/>
                          <a:latin typeface="Flanders Art Sans"/>
                          <a:ea typeface="+mn-ea"/>
                          <a:cs typeface="+mn-cs"/>
                        </a:rPr>
                        <a:t>okt</a:t>
                      </a:r>
                      <a:r>
                        <a:rPr lang="en-US" sz="1600" b="0" i="0" u="none" strike="noStrike" kern="1200" cap="none" spc="0" baseline="0" dirty="0">
                          <a:ln>
                            <a:noFill/>
                          </a:ln>
                          <a:solidFill>
                            <a:srgbClr val="545454"/>
                          </a:solidFill>
                          <a:uFillTx/>
                          <a:latin typeface="Flanders Art Sans"/>
                          <a:ea typeface="+mn-ea"/>
                          <a:cs typeface="+mn-cs"/>
                        </a:rPr>
                        <a:t> – 28 </a:t>
                      </a:r>
                      <a:r>
                        <a:rPr lang="en-US" sz="1600" b="0" i="0" u="none" strike="noStrike" kern="1200" cap="none" spc="0" baseline="0" dirty="0" err="1">
                          <a:ln>
                            <a:noFill/>
                          </a:ln>
                          <a:solidFill>
                            <a:srgbClr val="545454"/>
                          </a:solidFill>
                          <a:uFillTx/>
                          <a:latin typeface="Flanders Art Sans"/>
                          <a:ea typeface="+mn-ea"/>
                          <a:cs typeface="+mn-cs"/>
                        </a:rPr>
                        <a:t>okt</a:t>
                      </a:r>
                      <a:r>
                        <a:rPr lang="en-US" sz="1600" b="0" i="0" u="none" strike="noStrike" kern="1200" cap="none" spc="0" baseline="0" dirty="0">
                          <a:ln>
                            <a:noFill/>
                          </a:ln>
                          <a:solidFill>
                            <a:srgbClr val="545454"/>
                          </a:solidFill>
                          <a:uFillTx/>
                          <a:latin typeface="Flanders Art Sans"/>
                          <a:ea typeface="+mn-ea"/>
                          <a:cs typeface="+mn-cs"/>
                        </a:rPr>
                        <a:t> 2020 (</a:t>
                      </a:r>
                      <a:r>
                        <a:rPr lang="en-US" sz="1600" b="0" i="0" u="none" strike="noStrike" kern="1200" cap="none" spc="0" baseline="0" dirty="0" err="1">
                          <a:ln>
                            <a:noFill/>
                          </a:ln>
                          <a:solidFill>
                            <a:srgbClr val="545454"/>
                          </a:solidFill>
                          <a:uFillTx/>
                          <a:latin typeface="Flanders Art Sans"/>
                          <a:ea typeface="+mn-ea"/>
                          <a:cs typeface="+mn-cs"/>
                        </a:rPr>
                        <a:t>verlenging</a:t>
                      </a:r>
                      <a:r>
                        <a:rPr lang="en-US" sz="1600" b="0" i="0" u="none" strike="noStrike" kern="1200" cap="none" spc="0" baseline="0" dirty="0">
                          <a:ln>
                            <a:noFill/>
                          </a:ln>
                          <a:solidFill>
                            <a:srgbClr val="545454"/>
                          </a:solidFill>
                          <a:uFillTx/>
                          <a:latin typeface="Flanders Art Sans"/>
                          <a:ea typeface="+mn-ea"/>
                          <a:cs typeface="+mn-cs"/>
                        </a:rPr>
                        <a:t> in 2021 </a:t>
                      </a:r>
                      <a:r>
                        <a:rPr lang="en-US" sz="1600" b="0" i="0" u="none" strike="noStrike" kern="1200" cap="none" spc="0" baseline="0" dirty="0" err="1">
                          <a:ln>
                            <a:noFill/>
                          </a:ln>
                          <a:solidFill>
                            <a:srgbClr val="545454"/>
                          </a:solidFill>
                          <a:uFillTx/>
                          <a:latin typeface="Flanders Art Sans"/>
                          <a:ea typeface="+mn-ea"/>
                          <a:cs typeface="+mn-cs"/>
                        </a:rPr>
                        <a:t>nog</a:t>
                      </a:r>
                      <a:r>
                        <a:rPr lang="en-US" sz="1600" b="0" i="0" u="none" strike="noStrike" kern="1200" cap="none" spc="0" baseline="0" dirty="0">
                          <a:ln>
                            <a:noFill/>
                          </a:ln>
                          <a:solidFill>
                            <a:srgbClr val="545454"/>
                          </a:solidFill>
                          <a:uFillTx/>
                          <a:latin typeface="Flanders Art Sans"/>
                          <a:ea typeface="+mn-ea"/>
                          <a:cs typeface="+mn-cs"/>
                        </a:rPr>
                        <a:t> </a:t>
                      </a:r>
                      <a:r>
                        <a:rPr lang="en-US" sz="1600" b="0" i="0" u="none" strike="noStrike" kern="1200" cap="none" spc="0" baseline="0" dirty="0" err="1">
                          <a:ln>
                            <a:noFill/>
                          </a:ln>
                          <a:solidFill>
                            <a:srgbClr val="545454"/>
                          </a:solidFill>
                          <a:uFillTx/>
                          <a:latin typeface="Flanders Art Sans"/>
                          <a:ea typeface="+mn-ea"/>
                          <a:cs typeface="+mn-cs"/>
                        </a:rPr>
                        <a:t>te</a:t>
                      </a:r>
                      <a:r>
                        <a:rPr lang="en-US" sz="1600" b="0" i="0" u="none" strike="noStrike" kern="1200" cap="none" spc="0" baseline="0" dirty="0">
                          <a:ln>
                            <a:noFill/>
                          </a:ln>
                          <a:solidFill>
                            <a:srgbClr val="545454"/>
                          </a:solidFill>
                          <a:uFillTx/>
                          <a:latin typeface="Flanders Art Sans"/>
                          <a:ea typeface="+mn-ea"/>
                          <a:cs typeface="+mn-cs"/>
                        </a:rPr>
                        <a:t> </a:t>
                      </a:r>
                      <a:r>
                        <a:rPr lang="en-US" sz="1600" b="0" i="0" u="none" strike="noStrike" kern="1200" cap="none" spc="0" baseline="0" dirty="0" err="1">
                          <a:ln>
                            <a:noFill/>
                          </a:ln>
                          <a:solidFill>
                            <a:srgbClr val="545454"/>
                          </a:solidFill>
                          <a:uFillTx/>
                          <a:latin typeface="Flanders Art Sans"/>
                          <a:ea typeface="+mn-ea"/>
                          <a:cs typeface="+mn-cs"/>
                        </a:rPr>
                        <a:t>bevestigen</a:t>
                      </a:r>
                      <a:r>
                        <a:rPr lang="en-US" sz="1600" b="0" i="0" u="none" strike="noStrike" kern="1200" cap="none" spc="0" baseline="0" dirty="0">
                          <a:ln>
                            <a:noFill/>
                          </a:ln>
                          <a:solidFill>
                            <a:srgbClr val="545454"/>
                          </a:solidFill>
                          <a:uFillTx/>
                          <a:latin typeface="Flanders Art Sans"/>
                          <a:ea typeface="+mn-ea"/>
                          <a:cs typeface="+mn-cs"/>
                        </a:rPr>
                        <a:t>)</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hMerge="1">
                  <a:txBody>
                    <a:bodyPr/>
                    <a:lstStyle/>
                    <a:p>
                      <a:endParaRPr lang="nl-BE"/>
                    </a:p>
                  </a:txBody>
                  <a:tcPr/>
                </a:tc>
                <a:extLst>
                  <a:ext uri="{0D108BD9-81ED-4DB2-BD59-A6C34878D82A}">
                    <a16:rowId xmlns:a16="http://schemas.microsoft.com/office/drawing/2014/main" val="2529839335"/>
                  </a:ext>
                </a:extLst>
              </a:tr>
            </a:tbl>
          </a:graphicData>
        </a:graphic>
      </p:graphicFrame>
    </p:spTree>
    <p:extLst>
      <p:ext uri="{BB962C8B-B14F-4D97-AF65-F5344CB8AC3E}">
        <p14:creationId xmlns:p14="http://schemas.microsoft.com/office/powerpoint/2010/main" val="2104080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55BAEF6-83BC-44C8-B8CF-7B926017CE09}"/>
              </a:ext>
            </a:extLst>
          </p:cNvPr>
          <p:cNvSpPr>
            <a:spLocks noGrp="1"/>
          </p:cNvSpPr>
          <p:nvPr>
            <p:ph type="body" idx="1"/>
          </p:nvPr>
        </p:nvSpPr>
        <p:spPr>
          <a:xfrm>
            <a:off x="570600" y="822993"/>
            <a:ext cx="8002800" cy="2865601"/>
          </a:xfrm>
        </p:spPr>
        <p:txBody>
          <a:bodyPr/>
          <a:lstStyle/>
          <a:p>
            <a:r>
              <a:rPr lang="nl-BE" dirty="0"/>
              <a:t>Belangrijke opmerking</a:t>
            </a:r>
          </a:p>
          <a:p>
            <a:r>
              <a:rPr lang="nl-BE" cap="none" dirty="0"/>
              <a:t>Dit overzicht zet de belangrijkste maatregelen nav de Coronacrisis op een rijtje. Voor het volledige plaatje kan je </a:t>
            </a:r>
            <a:r>
              <a:rPr lang="nl-BE" cap="none" dirty="0">
                <a:solidFill>
                  <a:schemeClr val="bg1"/>
                </a:solidFill>
                <a:hlinkClick r:id="rId3">
                  <a:extLst>
                    <a:ext uri="{A12FA001-AC4F-418D-AE19-62706E023703}">
                      <ahyp:hlinkClr xmlns:ahyp="http://schemas.microsoft.com/office/drawing/2018/hyperlinkcolor" val="tx"/>
                    </a:ext>
                  </a:extLst>
                </a:hlinkClick>
              </a:rPr>
              <a:t>hier</a:t>
            </a:r>
            <a:r>
              <a:rPr lang="nl-BE" cap="none" dirty="0"/>
              <a:t> terecht.</a:t>
            </a:r>
          </a:p>
          <a:p>
            <a:r>
              <a:rPr lang="nl-BE" cap="none" dirty="0"/>
              <a:t>Dit overzicht werd opgemaakt op 29/09/2020. Voor eventuele recentere maatregelen na die datum verwijzen we je graag door naar de </a:t>
            </a:r>
            <a:r>
              <a:rPr lang="nl-BE" u="sng" cap="none" dirty="0"/>
              <a:t>subsidiedatabank</a:t>
            </a:r>
            <a:r>
              <a:rPr lang="nl-BE" cap="none" dirty="0"/>
              <a:t> op </a:t>
            </a:r>
            <a:r>
              <a:rPr lang="nl-BE" cap="none" dirty="0">
                <a:solidFill>
                  <a:schemeClr val="bg1"/>
                </a:solidFill>
                <a:hlinkClick r:id="rId4">
                  <a:extLst>
                    <a:ext uri="{A12FA001-AC4F-418D-AE19-62706E023703}">
                      <ahyp:hlinkClr xmlns:ahyp="http://schemas.microsoft.com/office/drawing/2018/hyperlinkcolor" val="tx"/>
                    </a:ext>
                  </a:extLst>
                </a:hlinkClick>
              </a:rPr>
              <a:t>onze website</a:t>
            </a:r>
            <a:r>
              <a:rPr lang="nl-BE" cap="none" dirty="0"/>
              <a:t>.</a:t>
            </a:r>
          </a:p>
        </p:txBody>
      </p:sp>
    </p:spTree>
    <p:extLst>
      <p:ext uri="{BB962C8B-B14F-4D97-AF65-F5344CB8AC3E}">
        <p14:creationId xmlns:p14="http://schemas.microsoft.com/office/powerpoint/2010/main" val="237029281"/>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ijdelijke aanduiding voor inhoud 4">
            <a:extLst>
              <a:ext uri="{FF2B5EF4-FFF2-40B4-BE49-F238E27FC236}">
                <a16:creationId xmlns:a16="http://schemas.microsoft.com/office/drawing/2014/main" id="{8E142C69-2707-447A-B772-B02F8F659F13}"/>
              </a:ext>
            </a:extLst>
          </p:cNvPr>
          <p:cNvGraphicFramePr>
            <a:graphicFrameLocks/>
          </p:cNvGraphicFramePr>
          <p:nvPr>
            <p:extLst>
              <p:ext uri="{D42A27DB-BD31-4B8C-83A1-F6EECF244321}">
                <p14:modId xmlns:p14="http://schemas.microsoft.com/office/powerpoint/2010/main" val="3671581566"/>
              </p:ext>
            </p:extLst>
          </p:nvPr>
        </p:nvGraphicFramePr>
        <p:xfrm>
          <a:off x="337442" y="172278"/>
          <a:ext cx="8660785" cy="3959294"/>
        </p:xfrm>
        <a:graphic>
          <a:graphicData uri="http://schemas.openxmlformats.org/drawingml/2006/table">
            <a:tbl>
              <a:tblPr firstRow="1" bandRow="1">
                <a:tableStyleId>{2D5ABB26-0587-4C30-8999-92F81FD0307C}</a:tableStyleId>
              </a:tblPr>
              <a:tblGrid>
                <a:gridCol w="2155501">
                  <a:extLst>
                    <a:ext uri="{9D8B030D-6E8A-4147-A177-3AD203B41FA5}">
                      <a16:colId xmlns:a16="http://schemas.microsoft.com/office/drawing/2014/main" val="20000"/>
                    </a:ext>
                  </a:extLst>
                </a:gridCol>
                <a:gridCol w="6505284">
                  <a:extLst>
                    <a:ext uri="{9D8B030D-6E8A-4147-A177-3AD203B41FA5}">
                      <a16:colId xmlns:a16="http://schemas.microsoft.com/office/drawing/2014/main" val="20001"/>
                    </a:ext>
                  </a:extLst>
                </a:gridCol>
              </a:tblGrid>
              <a:tr h="644084">
                <a:tc>
                  <a:txBody>
                    <a:bodyPr/>
                    <a:lstStyle/>
                    <a:p>
                      <a:endParaRPr lang="nl-BE" sz="1600" b="1" dirty="0">
                        <a:latin typeface="FlandersArtSerif-Regular" panose="00000500000000000000" pitchFamily="2" charset="0"/>
                      </a:endParaRP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ysDot"/>
                      <a:round/>
                      <a:headEnd type="none" w="med" len="med"/>
                      <a:tailEnd type="none" w="med" len="med"/>
                    </a:lnB>
                    <a:solidFill>
                      <a:srgbClr val="F4FBF7"/>
                    </a:solidFill>
                  </a:tcPr>
                </a:tc>
                <a:tc>
                  <a:txBody>
                    <a:bodyPr/>
                    <a:lstStyle/>
                    <a:p>
                      <a:pPr marL="0" algn="ctr" defTabSz="457200" rtl="0" eaLnBrk="1" latinLnBrk="0" hangingPunct="1"/>
                      <a:r>
                        <a:rPr lang="nl-BE" sz="2100" b="0" i="0" u="none" strike="noStrike" kern="1200" cap="none" spc="0" baseline="0" dirty="0">
                          <a:ln>
                            <a:noFill/>
                          </a:ln>
                          <a:solidFill>
                            <a:srgbClr val="545454"/>
                          </a:solidFill>
                          <a:uFillTx/>
                          <a:latin typeface="Flanders Art Sans"/>
                          <a:ea typeface="+mn-ea"/>
                          <a:cs typeface="+mn-cs"/>
                          <a:sym typeface="Calibri"/>
                        </a:rPr>
                        <a:t>FIT Reboot </a:t>
                      </a:r>
                      <a:r>
                        <a:rPr lang="nl-BE" sz="2100" b="0" i="0" u="none" strike="noStrike" kern="1200" cap="none" spc="0" baseline="0" dirty="0" err="1">
                          <a:ln>
                            <a:noFill/>
                          </a:ln>
                          <a:solidFill>
                            <a:srgbClr val="545454"/>
                          </a:solidFill>
                          <a:uFillTx/>
                          <a:latin typeface="Flanders Art Sans"/>
                          <a:ea typeface="+mn-ea"/>
                          <a:cs typeface="+mn-cs"/>
                          <a:sym typeface="Calibri"/>
                        </a:rPr>
                        <a:t>your</a:t>
                      </a:r>
                      <a:r>
                        <a:rPr lang="nl-BE" sz="2100" b="0" i="0" u="none" strike="noStrike" kern="1200" cap="none" spc="0" baseline="0" dirty="0">
                          <a:ln>
                            <a:noFill/>
                          </a:ln>
                          <a:solidFill>
                            <a:srgbClr val="545454"/>
                          </a:solidFill>
                          <a:uFillTx/>
                          <a:latin typeface="Flanders Art Sans"/>
                          <a:ea typeface="+mn-ea"/>
                          <a:cs typeface="+mn-cs"/>
                          <a:sym typeface="Calibri"/>
                        </a:rPr>
                        <a:t> export</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ysDot"/>
                      <a:round/>
                      <a:headEnd type="none" w="med" len="med"/>
                      <a:tailEnd type="none" w="med" len="med"/>
                    </a:lnB>
                    <a:solidFill>
                      <a:srgbClr val="F4FBF7"/>
                    </a:solidFill>
                  </a:tcPr>
                </a:tc>
                <a:extLst>
                  <a:ext uri="{0D108BD9-81ED-4DB2-BD59-A6C34878D82A}">
                    <a16:rowId xmlns:a16="http://schemas.microsoft.com/office/drawing/2014/main" val="221650886"/>
                  </a:ext>
                </a:extLst>
              </a:tr>
              <a:tr h="967334">
                <a:tc>
                  <a:txBody>
                    <a:bodyPr/>
                    <a:lstStyle/>
                    <a:p>
                      <a:pPr marL="0" algn="l" defTabSz="457200" rtl="0" eaLnBrk="1" latinLnBrk="0" hangingPunct="1"/>
                      <a:r>
                        <a:rPr lang="nl-BE" sz="1800" b="0" i="0" u="none" strike="noStrike" kern="1200" cap="none" spc="0" baseline="0" dirty="0">
                          <a:ln>
                            <a:noFill/>
                          </a:ln>
                          <a:solidFill>
                            <a:srgbClr val="545454"/>
                          </a:solidFill>
                          <a:uFillTx/>
                          <a:latin typeface="Flanders Art Sans"/>
                          <a:ea typeface="+mn-ea"/>
                          <a:cs typeface="+mn-cs"/>
                        </a:rPr>
                        <a:t>wat</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i="0" u="none" strike="noStrike" kern="1200" cap="none" spc="0" baseline="0" dirty="0" err="1">
                          <a:ln>
                            <a:noFill/>
                          </a:ln>
                          <a:solidFill>
                            <a:srgbClr val="545454"/>
                          </a:solidFill>
                          <a:uFillTx/>
                          <a:latin typeface="Flanders Art Sans"/>
                          <a:ea typeface="+mn-ea"/>
                          <a:cs typeface="+mn-cs"/>
                        </a:rPr>
                        <a:t>Deelname</a:t>
                      </a:r>
                      <a:r>
                        <a:rPr lang="en-US" sz="1600" b="0" i="0" u="none" strike="noStrike" kern="1200" cap="none" spc="0" baseline="0" dirty="0">
                          <a:ln>
                            <a:noFill/>
                          </a:ln>
                          <a:solidFill>
                            <a:srgbClr val="545454"/>
                          </a:solidFill>
                          <a:uFillTx/>
                          <a:latin typeface="Flanders Art Sans"/>
                          <a:ea typeface="+mn-ea"/>
                          <a:cs typeface="+mn-cs"/>
                        </a:rPr>
                        <a:t> </a:t>
                      </a:r>
                      <a:r>
                        <a:rPr lang="en-US" sz="1600" b="0" i="0" u="none" strike="noStrike" kern="1200" cap="none" spc="0" baseline="0" dirty="0" err="1">
                          <a:ln>
                            <a:noFill/>
                          </a:ln>
                          <a:solidFill>
                            <a:srgbClr val="545454"/>
                          </a:solidFill>
                          <a:uFillTx/>
                          <a:latin typeface="Flanders Art Sans"/>
                          <a:ea typeface="+mn-ea"/>
                          <a:cs typeface="+mn-cs"/>
                        </a:rPr>
                        <a:t>tegen</a:t>
                      </a:r>
                      <a:r>
                        <a:rPr lang="en-US" sz="1600" b="0" i="0" u="none" strike="noStrike" kern="1200" cap="none" spc="0" baseline="0" dirty="0">
                          <a:ln>
                            <a:noFill/>
                          </a:ln>
                          <a:solidFill>
                            <a:srgbClr val="545454"/>
                          </a:solidFill>
                          <a:uFillTx/>
                          <a:latin typeface="Flanders Art Sans"/>
                          <a:ea typeface="+mn-ea"/>
                          <a:cs typeface="+mn-cs"/>
                        </a:rPr>
                        <a:t> </a:t>
                      </a:r>
                      <a:r>
                        <a:rPr lang="nl-BE" sz="1600" b="0" i="0" u="none" strike="noStrike" kern="1200" cap="none" spc="0" baseline="0" dirty="0">
                          <a:ln>
                            <a:noFill/>
                          </a:ln>
                          <a:solidFill>
                            <a:srgbClr val="545454"/>
                          </a:solidFill>
                          <a:uFillTx/>
                          <a:latin typeface="Flanders Art Sans"/>
                          <a:ea typeface="+mn-ea"/>
                          <a:cs typeface="+mn-cs"/>
                        </a:rPr>
                        <a:t>lagere kosten en verbeterde betalingsvoorwaarden aan FIT-groepsstanden op internationale (vak)beurzen of niche-evenementen</a:t>
                      </a:r>
                      <a:endParaRPr lang="en-US" sz="1600" b="0" i="0" u="none" strike="noStrike" kern="1200" cap="none" spc="0" baseline="0" dirty="0">
                        <a:ln>
                          <a:noFill/>
                        </a:ln>
                        <a:solidFill>
                          <a:srgbClr val="545454"/>
                        </a:solidFill>
                        <a:uFillTx/>
                        <a:latin typeface="Flanders Art Sans"/>
                        <a:ea typeface="+mn-ea"/>
                        <a:cs typeface="+mn-cs"/>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10001"/>
                  </a:ext>
                </a:extLst>
              </a:tr>
              <a:tr h="518618">
                <a:tc>
                  <a:txBody>
                    <a:bodyPr/>
                    <a:lstStyle/>
                    <a:p>
                      <a:pPr marL="0" algn="l" defTabSz="457200" rtl="0" eaLnBrk="1" latinLnBrk="0" hangingPunct="1"/>
                      <a:r>
                        <a:rPr lang="nl-BE" sz="1800" kern="1200" dirty="0">
                          <a:solidFill>
                            <a:srgbClr val="545454"/>
                          </a:solidFill>
                          <a:latin typeface="Flanders Art Sans"/>
                          <a:ea typeface="+mn-ea"/>
                          <a:cs typeface="+mn-cs"/>
                        </a:rPr>
                        <a:t>bedrag</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BE" sz="1600" b="0" i="0" u="none" strike="noStrike" kern="1200" cap="none" spc="0" baseline="0" dirty="0">
                          <a:ln>
                            <a:noFill/>
                          </a:ln>
                          <a:solidFill>
                            <a:srgbClr val="545454"/>
                          </a:solidFill>
                          <a:uFillTx/>
                          <a:latin typeface="Flanders Art Sans"/>
                          <a:ea typeface="+mn-ea"/>
                          <a:cs typeface="+mn-cs"/>
                        </a:rPr>
                        <a:t>Tijdelijk wordt een hoger % van de kosten voor rekening van FIT genomen</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2588084580"/>
                  </a:ext>
                </a:extLst>
              </a:tr>
              <a:tr h="518618">
                <a:tc>
                  <a:txBody>
                    <a:bodyPr/>
                    <a:lstStyle/>
                    <a:p>
                      <a:pPr marL="0" algn="l" defTabSz="457200" rtl="0" eaLnBrk="1" latinLnBrk="0" hangingPunct="1"/>
                      <a:r>
                        <a:rPr lang="nl-BE" sz="1800" kern="1200" dirty="0">
                          <a:solidFill>
                            <a:srgbClr val="545454"/>
                          </a:solidFill>
                          <a:latin typeface="Flanders Art Sans"/>
                          <a:ea typeface="+mn-ea"/>
                          <a:cs typeface="+mn-cs"/>
                        </a:rPr>
                        <a:t>Info en aanvraag</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285750" indent="-285750">
                        <a:buFontTx/>
                        <a:buChar char="-"/>
                      </a:pPr>
                      <a:r>
                        <a:rPr lang="en-US" sz="1600" b="0" i="0" u="none" strike="noStrike" kern="1200" cap="none" spc="0" baseline="0" dirty="0">
                          <a:ln>
                            <a:noFill/>
                          </a:ln>
                          <a:solidFill>
                            <a:srgbClr val="545454"/>
                          </a:solidFill>
                          <a:uFillTx/>
                          <a:latin typeface="Flanders Art Sans"/>
                          <a:ea typeface="+mn-ea"/>
                          <a:cs typeface="+mn-cs"/>
                        </a:rPr>
                        <a:t>Reeds </a:t>
                      </a:r>
                      <a:r>
                        <a:rPr lang="en-US" sz="1600" b="0" i="0" u="none" strike="noStrike" kern="1200" cap="none" spc="0" baseline="0" dirty="0" err="1">
                          <a:ln>
                            <a:noFill/>
                          </a:ln>
                          <a:solidFill>
                            <a:srgbClr val="545454"/>
                          </a:solidFill>
                          <a:uFillTx/>
                          <a:latin typeface="Flanders Art Sans"/>
                          <a:ea typeface="+mn-ea"/>
                          <a:cs typeface="+mn-cs"/>
                        </a:rPr>
                        <a:t>deelgenomen</a:t>
                      </a:r>
                      <a:r>
                        <a:rPr lang="en-US" sz="1600" b="0" i="0" u="none" strike="noStrike" kern="1200" cap="none" spc="0" baseline="0" dirty="0">
                          <a:ln>
                            <a:noFill/>
                          </a:ln>
                          <a:solidFill>
                            <a:srgbClr val="545454"/>
                          </a:solidFill>
                          <a:uFillTx/>
                          <a:latin typeface="Flanders Art Sans"/>
                          <a:ea typeface="+mn-ea"/>
                          <a:cs typeface="+mn-cs"/>
                        </a:rPr>
                        <a:t> </a:t>
                      </a:r>
                      <a:r>
                        <a:rPr lang="en-US" sz="1600" b="0" i="0" u="none" strike="noStrike" kern="1200" cap="none" spc="0" baseline="0" dirty="0" err="1">
                          <a:ln>
                            <a:noFill/>
                          </a:ln>
                          <a:solidFill>
                            <a:srgbClr val="545454"/>
                          </a:solidFill>
                          <a:uFillTx/>
                          <a:latin typeface="Flanders Art Sans"/>
                          <a:ea typeface="+mn-ea"/>
                          <a:cs typeface="+mn-cs"/>
                        </a:rPr>
                        <a:t>aan</a:t>
                      </a:r>
                      <a:r>
                        <a:rPr lang="en-US" sz="1600" b="0" i="0" u="none" strike="noStrike" kern="1200" cap="none" spc="0" baseline="0" dirty="0">
                          <a:ln>
                            <a:noFill/>
                          </a:ln>
                          <a:solidFill>
                            <a:srgbClr val="545454"/>
                          </a:solidFill>
                          <a:uFillTx/>
                          <a:latin typeface="Flanders Art Sans"/>
                          <a:ea typeface="+mn-ea"/>
                          <a:cs typeface="+mn-cs"/>
                        </a:rPr>
                        <a:t> </a:t>
                      </a:r>
                      <a:r>
                        <a:rPr lang="en-US" sz="1600" b="0" i="0" u="none" strike="noStrike" kern="1200" cap="none" spc="0" baseline="0" dirty="0" err="1">
                          <a:ln>
                            <a:noFill/>
                          </a:ln>
                          <a:solidFill>
                            <a:srgbClr val="545454"/>
                          </a:solidFill>
                          <a:uFillTx/>
                          <a:latin typeface="Flanders Art Sans"/>
                          <a:ea typeface="+mn-ea"/>
                          <a:cs typeface="+mn-cs"/>
                        </a:rPr>
                        <a:t>beurs</a:t>
                      </a:r>
                      <a:r>
                        <a:rPr lang="en-US" sz="1600" b="0" i="0" u="none" strike="noStrike" kern="1200" cap="none" spc="0" baseline="0" dirty="0">
                          <a:ln>
                            <a:noFill/>
                          </a:ln>
                          <a:solidFill>
                            <a:srgbClr val="545454"/>
                          </a:solidFill>
                          <a:uFillTx/>
                          <a:latin typeface="Flanders Art Sans"/>
                          <a:ea typeface="+mn-ea"/>
                          <a:cs typeface="+mn-cs"/>
                        </a:rPr>
                        <a:t> in 2020: </a:t>
                      </a:r>
                      <a:r>
                        <a:rPr lang="en-US" sz="1600" b="0" i="0" u="none" strike="noStrike" kern="1200" cap="none" spc="0" baseline="0" dirty="0" err="1">
                          <a:ln>
                            <a:noFill/>
                          </a:ln>
                          <a:solidFill>
                            <a:srgbClr val="545454"/>
                          </a:solidFill>
                          <a:uFillTx/>
                          <a:latin typeface="Flanders Art Sans"/>
                          <a:ea typeface="+mn-ea"/>
                          <a:cs typeface="+mn-cs"/>
                        </a:rPr>
                        <a:t>verrekening</a:t>
                      </a:r>
                      <a:r>
                        <a:rPr lang="en-US" sz="1600" b="0" i="0" u="none" strike="noStrike" kern="1200" cap="none" spc="0" baseline="0" dirty="0">
                          <a:ln>
                            <a:noFill/>
                          </a:ln>
                          <a:solidFill>
                            <a:srgbClr val="545454"/>
                          </a:solidFill>
                          <a:uFillTx/>
                          <a:latin typeface="Flanders Art Sans"/>
                          <a:ea typeface="+mn-ea"/>
                          <a:cs typeface="+mn-cs"/>
                        </a:rPr>
                        <a:t> van de </a:t>
                      </a:r>
                      <a:r>
                        <a:rPr lang="en-US" sz="1600" b="0" i="0" u="none" strike="noStrike" kern="1200" cap="none" spc="0" baseline="0" dirty="0" err="1">
                          <a:ln>
                            <a:noFill/>
                          </a:ln>
                          <a:solidFill>
                            <a:srgbClr val="545454"/>
                          </a:solidFill>
                          <a:uFillTx/>
                          <a:latin typeface="Flanders Art Sans"/>
                          <a:ea typeface="+mn-ea"/>
                          <a:cs typeface="+mn-cs"/>
                        </a:rPr>
                        <a:t>korting</a:t>
                      </a:r>
                      <a:r>
                        <a:rPr lang="en-US" sz="1600" b="0" i="0" u="none" strike="noStrike" kern="1200" cap="none" spc="0" baseline="0" dirty="0">
                          <a:ln>
                            <a:noFill/>
                          </a:ln>
                          <a:solidFill>
                            <a:srgbClr val="545454"/>
                          </a:solidFill>
                          <a:uFillTx/>
                          <a:latin typeface="Flanders Art Sans"/>
                          <a:ea typeface="+mn-ea"/>
                          <a:cs typeface="+mn-cs"/>
                        </a:rPr>
                        <a:t> </a:t>
                      </a:r>
                      <a:r>
                        <a:rPr lang="en-US" sz="1600" b="0" i="0" u="none" strike="noStrike" kern="1200" cap="none" spc="0" baseline="0" dirty="0" err="1">
                          <a:ln>
                            <a:noFill/>
                          </a:ln>
                          <a:solidFill>
                            <a:srgbClr val="545454"/>
                          </a:solidFill>
                          <a:uFillTx/>
                          <a:latin typeface="Flanders Art Sans"/>
                          <a:ea typeface="+mn-ea"/>
                          <a:cs typeface="+mn-cs"/>
                        </a:rPr>
                        <a:t>bij</a:t>
                      </a:r>
                      <a:r>
                        <a:rPr lang="en-US" sz="1600" b="0" i="0" u="none" strike="noStrike" kern="1200" cap="none" spc="0" baseline="0" dirty="0">
                          <a:ln>
                            <a:noFill/>
                          </a:ln>
                          <a:solidFill>
                            <a:srgbClr val="545454"/>
                          </a:solidFill>
                          <a:uFillTx/>
                          <a:latin typeface="Flanders Art Sans"/>
                          <a:ea typeface="+mn-ea"/>
                          <a:cs typeface="+mn-cs"/>
                        </a:rPr>
                        <a:t> </a:t>
                      </a:r>
                      <a:r>
                        <a:rPr lang="en-US" sz="1600" b="0" i="0" u="none" strike="noStrike" kern="1200" cap="none" spc="0" baseline="0" dirty="0" err="1">
                          <a:ln>
                            <a:noFill/>
                          </a:ln>
                          <a:solidFill>
                            <a:srgbClr val="545454"/>
                          </a:solidFill>
                          <a:uFillTx/>
                          <a:latin typeface="Flanders Art Sans"/>
                          <a:ea typeface="+mn-ea"/>
                          <a:cs typeface="+mn-cs"/>
                        </a:rPr>
                        <a:t>facturatie</a:t>
                      </a:r>
                      <a:endParaRPr lang="en-US" sz="1600" b="0" i="0" u="none" strike="noStrike" kern="1200" cap="none" spc="0" baseline="0" dirty="0">
                        <a:ln>
                          <a:noFill/>
                        </a:ln>
                        <a:solidFill>
                          <a:srgbClr val="545454"/>
                        </a:solidFill>
                        <a:uFillTx/>
                        <a:latin typeface="Flanders Art Sans"/>
                        <a:ea typeface="+mn-ea"/>
                        <a:cs typeface="+mn-cs"/>
                      </a:endParaRPr>
                    </a:p>
                    <a:p>
                      <a:pPr marL="285750" indent="-285750">
                        <a:buFontTx/>
                        <a:buChar char="-"/>
                      </a:pPr>
                      <a:r>
                        <a:rPr lang="en-US" sz="1600" b="0" i="0" u="none" strike="noStrike" kern="1200" cap="none" spc="0" baseline="0" dirty="0" err="1">
                          <a:ln>
                            <a:noFill/>
                          </a:ln>
                          <a:solidFill>
                            <a:srgbClr val="545454"/>
                          </a:solidFill>
                          <a:uFillTx/>
                          <a:latin typeface="Flanders Art Sans"/>
                          <a:ea typeface="+mn-ea"/>
                          <a:cs typeface="+mn-cs"/>
                        </a:rPr>
                        <a:t>Nog</a:t>
                      </a:r>
                      <a:r>
                        <a:rPr lang="en-US" sz="1600" b="0" i="0" u="none" strike="noStrike" kern="1200" cap="none" spc="0" baseline="0" dirty="0">
                          <a:ln>
                            <a:noFill/>
                          </a:ln>
                          <a:solidFill>
                            <a:srgbClr val="545454"/>
                          </a:solidFill>
                          <a:uFillTx/>
                          <a:latin typeface="Flanders Art Sans"/>
                          <a:ea typeface="+mn-ea"/>
                          <a:cs typeface="+mn-cs"/>
                        </a:rPr>
                        <a:t> op </a:t>
                      </a:r>
                      <a:r>
                        <a:rPr lang="en-US" sz="1600" b="0" i="0" u="none" strike="noStrike" kern="1200" cap="none" spc="0" baseline="0" dirty="0" err="1">
                          <a:ln>
                            <a:noFill/>
                          </a:ln>
                          <a:solidFill>
                            <a:srgbClr val="545454"/>
                          </a:solidFill>
                          <a:uFillTx/>
                          <a:latin typeface="Flanders Art Sans"/>
                          <a:ea typeface="+mn-ea"/>
                          <a:cs typeface="+mn-cs"/>
                        </a:rPr>
                        <a:t>te</a:t>
                      </a:r>
                      <a:r>
                        <a:rPr lang="en-US" sz="1600" b="0" i="0" u="none" strike="noStrike" kern="1200" cap="none" spc="0" baseline="0" dirty="0">
                          <a:ln>
                            <a:noFill/>
                          </a:ln>
                          <a:solidFill>
                            <a:srgbClr val="545454"/>
                          </a:solidFill>
                          <a:uFillTx/>
                          <a:latin typeface="Flanders Art Sans"/>
                          <a:ea typeface="+mn-ea"/>
                          <a:cs typeface="+mn-cs"/>
                        </a:rPr>
                        <a:t> </a:t>
                      </a:r>
                      <a:r>
                        <a:rPr lang="en-US" sz="1600" b="0" i="0" u="none" strike="noStrike" kern="1200" cap="none" spc="0" baseline="0" dirty="0" err="1">
                          <a:ln>
                            <a:noFill/>
                          </a:ln>
                          <a:solidFill>
                            <a:srgbClr val="545454"/>
                          </a:solidFill>
                          <a:uFillTx/>
                          <a:latin typeface="Flanders Art Sans"/>
                          <a:ea typeface="+mn-ea"/>
                          <a:cs typeface="+mn-cs"/>
                        </a:rPr>
                        <a:t>starten</a:t>
                      </a:r>
                      <a:r>
                        <a:rPr lang="en-US" sz="1600" b="0" i="0" u="none" strike="noStrike" kern="1200" cap="none" spc="0" baseline="0" dirty="0">
                          <a:ln>
                            <a:noFill/>
                          </a:ln>
                          <a:solidFill>
                            <a:srgbClr val="545454"/>
                          </a:solidFill>
                          <a:uFillTx/>
                          <a:latin typeface="Flanders Art Sans"/>
                          <a:ea typeface="+mn-ea"/>
                          <a:cs typeface="+mn-cs"/>
                        </a:rPr>
                        <a:t> </a:t>
                      </a:r>
                      <a:r>
                        <a:rPr lang="en-US" sz="1600" b="0" i="0" u="none" strike="noStrike" kern="1200" cap="none" spc="0" baseline="0" dirty="0" err="1">
                          <a:ln>
                            <a:noFill/>
                          </a:ln>
                          <a:solidFill>
                            <a:srgbClr val="545454"/>
                          </a:solidFill>
                          <a:uFillTx/>
                          <a:latin typeface="Flanders Art Sans"/>
                          <a:ea typeface="+mn-ea"/>
                          <a:cs typeface="+mn-cs"/>
                        </a:rPr>
                        <a:t>beursdeelname</a:t>
                      </a:r>
                      <a:r>
                        <a:rPr lang="en-US" sz="1600" b="0" i="0" u="none" strike="noStrike" kern="1200" cap="none" spc="0" baseline="0" dirty="0">
                          <a:ln>
                            <a:noFill/>
                          </a:ln>
                          <a:solidFill>
                            <a:srgbClr val="545454"/>
                          </a:solidFill>
                          <a:uFillTx/>
                          <a:latin typeface="Flanders Art Sans"/>
                          <a:ea typeface="+mn-ea"/>
                          <a:cs typeface="+mn-cs"/>
                        </a:rPr>
                        <a:t>: </a:t>
                      </a:r>
                      <a:r>
                        <a:rPr lang="en-US" sz="1600" b="0" i="0" u="none" strike="noStrike" kern="1200" cap="none" spc="0" baseline="0" dirty="0" err="1">
                          <a:ln>
                            <a:noFill/>
                          </a:ln>
                          <a:solidFill>
                            <a:srgbClr val="545454"/>
                          </a:solidFill>
                          <a:uFillTx/>
                          <a:latin typeface="Flanders Art Sans"/>
                          <a:ea typeface="+mn-ea"/>
                          <a:cs typeface="+mn-cs"/>
                        </a:rPr>
                        <a:t>facturatie</a:t>
                      </a:r>
                      <a:r>
                        <a:rPr lang="en-US" sz="1600" b="0" i="0" u="none" strike="noStrike" kern="1200" cap="none" spc="0" baseline="0" dirty="0">
                          <a:ln>
                            <a:noFill/>
                          </a:ln>
                          <a:solidFill>
                            <a:srgbClr val="545454"/>
                          </a:solidFill>
                          <a:uFillTx/>
                          <a:latin typeface="Flanders Art Sans"/>
                          <a:ea typeface="+mn-ea"/>
                          <a:cs typeface="+mn-cs"/>
                        </a:rPr>
                        <a:t> </a:t>
                      </a:r>
                      <a:r>
                        <a:rPr lang="en-US" sz="1600" b="0" i="0" u="none" strike="noStrike" kern="1200" cap="none" spc="0" baseline="0" dirty="0" err="1">
                          <a:ln>
                            <a:noFill/>
                          </a:ln>
                          <a:solidFill>
                            <a:srgbClr val="545454"/>
                          </a:solidFill>
                          <a:uFillTx/>
                          <a:latin typeface="Flanders Art Sans"/>
                          <a:ea typeface="+mn-ea"/>
                          <a:cs typeface="+mn-cs"/>
                        </a:rPr>
                        <a:t>aan</a:t>
                      </a:r>
                      <a:r>
                        <a:rPr lang="en-US" sz="1600" b="0" i="0" u="none" strike="noStrike" kern="1200" cap="none" spc="0" baseline="0" dirty="0">
                          <a:ln>
                            <a:noFill/>
                          </a:ln>
                          <a:solidFill>
                            <a:srgbClr val="545454"/>
                          </a:solidFill>
                          <a:uFillTx/>
                          <a:latin typeface="Flanders Art Sans"/>
                          <a:ea typeface="+mn-ea"/>
                          <a:cs typeface="+mn-cs"/>
                        </a:rPr>
                        <a:t> </a:t>
                      </a:r>
                      <a:r>
                        <a:rPr lang="en-US" sz="1600" b="0" i="0" u="none" strike="noStrike" kern="1200" cap="none" spc="0" baseline="0" dirty="0" err="1">
                          <a:ln>
                            <a:noFill/>
                          </a:ln>
                          <a:solidFill>
                            <a:srgbClr val="545454"/>
                          </a:solidFill>
                          <a:uFillTx/>
                          <a:latin typeface="Flanders Art Sans"/>
                          <a:ea typeface="+mn-ea"/>
                          <a:cs typeface="+mn-cs"/>
                        </a:rPr>
                        <a:t>lagere</a:t>
                      </a:r>
                      <a:r>
                        <a:rPr lang="en-US" sz="1600" b="0" i="0" u="none" strike="noStrike" kern="1200" cap="none" spc="0" baseline="0" dirty="0">
                          <a:ln>
                            <a:noFill/>
                          </a:ln>
                          <a:solidFill>
                            <a:srgbClr val="545454"/>
                          </a:solidFill>
                          <a:uFillTx/>
                          <a:latin typeface="Flanders Art Sans"/>
                          <a:ea typeface="+mn-ea"/>
                          <a:cs typeface="+mn-cs"/>
                        </a:rPr>
                        <a:t> </a:t>
                      </a:r>
                      <a:r>
                        <a:rPr lang="en-US" sz="1600" b="0" i="0" u="none" strike="noStrike" kern="1200" cap="none" spc="0" baseline="0" dirty="0" err="1">
                          <a:ln>
                            <a:noFill/>
                          </a:ln>
                          <a:solidFill>
                            <a:srgbClr val="545454"/>
                          </a:solidFill>
                          <a:uFillTx/>
                          <a:latin typeface="Flanders Art Sans"/>
                          <a:ea typeface="+mn-ea"/>
                          <a:cs typeface="+mn-cs"/>
                        </a:rPr>
                        <a:t>tarieven</a:t>
                      </a:r>
                      <a:endParaRPr lang="en-US" sz="1600" b="0" i="0" u="none" strike="noStrike" kern="1200" cap="none" spc="0" baseline="0" dirty="0">
                        <a:ln>
                          <a:noFill/>
                        </a:ln>
                        <a:solidFill>
                          <a:srgbClr val="545454"/>
                        </a:solidFill>
                        <a:uFillTx/>
                        <a:latin typeface="Flanders Art Sans"/>
                        <a:ea typeface="+mn-ea"/>
                        <a:cs typeface="+mn-cs"/>
                      </a:endParaRPr>
                    </a:p>
                    <a:p>
                      <a:pPr marL="0" indent="0">
                        <a:buFontTx/>
                        <a:buNone/>
                      </a:pPr>
                      <a:r>
                        <a:rPr lang="nl-BE" sz="1600" dirty="0">
                          <a:hlinkClick r:id="rId3"/>
                        </a:rPr>
                        <a:t>https://www.flandersinvestmentandtrade.com/export/internationaal/dossiers/coronavirus/</a:t>
                      </a:r>
                      <a:endParaRPr lang="en-US" sz="1600" b="0" i="0" u="none" strike="noStrike" kern="1200" cap="none" spc="0" baseline="0" dirty="0">
                        <a:ln>
                          <a:noFill/>
                        </a:ln>
                        <a:solidFill>
                          <a:srgbClr val="545454"/>
                        </a:solidFill>
                        <a:uFillTx/>
                        <a:latin typeface="Flanders Art Sans"/>
                        <a:ea typeface="+mn-ea"/>
                        <a:cs typeface="+mn-cs"/>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1542269216"/>
                  </a:ext>
                </a:extLst>
              </a:tr>
              <a:tr h="518618">
                <a:tc>
                  <a:txBody>
                    <a:bodyPr/>
                    <a:lstStyle/>
                    <a:p>
                      <a:pPr marL="0" algn="l" defTabSz="457200" rtl="0" eaLnBrk="1" latinLnBrk="0" hangingPunct="1"/>
                      <a:r>
                        <a:rPr lang="nl-BE" sz="1800" kern="1200" dirty="0">
                          <a:solidFill>
                            <a:srgbClr val="545454"/>
                          </a:solidFill>
                          <a:latin typeface="Flanders Art Sans"/>
                          <a:ea typeface="+mn-ea"/>
                          <a:cs typeface="+mn-cs"/>
                        </a:rPr>
                        <a:t>Looptijd</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cap="none" spc="0" baseline="0" dirty="0" err="1">
                          <a:ln>
                            <a:noFill/>
                          </a:ln>
                          <a:solidFill>
                            <a:srgbClr val="545454"/>
                          </a:solidFill>
                          <a:uFillTx/>
                          <a:latin typeface="Flanders Art Sans"/>
                          <a:ea typeface="+mn-ea"/>
                          <a:cs typeface="+mn-cs"/>
                        </a:rPr>
                        <a:t>Voor</a:t>
                      </a:r>
                      <a:r>
                        <a:rPr lang="en-US" sz="1600" b="0" i="0" u="none" strike="noStrike" kern="1200" cap="none" spc="0" baseline="0" dirty="0">
                          <a:ln>
                            <a:noFill/>
                          </a:ln>
                          <a:solidFill>
                            <a:srgbClr val="545454"/>
                          </a:solidFill>
                          <a:uFillTx/>
                          <a:latin typeface="Flanders Art Sans"/>
                          <a:ea typeface="+mn-ea"/>
                          <a:cs typeface="+mn-cs"/>
                        </a:rPr>
                        <a:t> 2020, </a:t>
                      </a:r>
                      <a:r>
                        <a:rPr lang="en-US" sz="1600" b="0" i="0" u="none" strike="noStrike" kern="1200" cap="none" spc="0" baseline="0" dirty="0" err="1">
                          <a:ln>
                            <a:noFill/>
                          </a:ln>
                          <a:solidFill>
                            <a:srgbClr val="545454"/>
                          </a:solidFill>
                          <a:uFillTx/>
                          <a:latin typeface="Flanders Art Sans"/>
                          <a:ea typeface="+mn-ea"/>
                          <a:cs typeface="+mn-cs"/>
                        </a:rPr>
                        <a:t>waarschijnlijk</a:t>
                      </a:r>
                      <a:r>
                        <a:rPr lang="en-US" sz="1600" b="0" i="0" u="none" strike="noStrike" kern="1200" cap="none" spc="0" baseline="0" dirty="0">
                          <a:ln>
                            <a:noFill/>
                          </a:ln>
                          <a:solidFill>
                            <a:srgbClr val="545454"/>
                          </a:solidFill>
                          <a:uFillTx/>
                          <a:latin typeface="Flanders Art Sans"/>
                          <a:ea typeface="+mn-ea"/>
                          <a:cs typeface="+mn-cs"/>
                        </a:rPr>
                        <a:t> </a:t>
                      </a:r>
                      <a:r>
                        <a:rPr lang="en-US" sz="1600" b="0" i="0" u="none" strike="noStrike" kern="1200" cap="none" spc="0" baseline="0" dirty="0" err="1">
                          <a:ln>
                            <a:noFill/>
                          </a:ln>
                          <a:solidFill>
                            <a:srgbClr val="545454"/>
                          </a:solidFill>
                          <a:uFillTx/>
                          <a:latin typeface="Flanders Art Sans"/>
                          <a:ea typeface="+mn-ea"/>
                          <a:cs typeface="+mn-cs"/>
                        </a:rPr>
                        <a:t>verlenging</a:t>
                      </a:r>
                      <a:r>
                        <a:rPr lang="en-US" sz="1600" b="0" i="0" u="none" strike="noStrike" kern="1200" cap="none" spc="0" baseline="0" dirty="0">
                          <a:ln>
                            <a:noFill/>
                          </a:ln>
                          <a:solidFill>
                            <a:srgbClr val="545454"/>
                          </a:solidFill>
                          <a:uFillTx/>
                          <a:latin typeface="Flanders Art Sans"/>
                          <a:ea typeface="+mn-ea"/>
                          <a:cs typeface="+mn-cs"/>
                        </a:rPr>
                        <a:t> in 2021</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2529839335"/>
                  </a:ext>
                </a:extLst>
              </a:tr>
            </a:tbl>
          </a:graphicData>
        </a:graphic>
      </p:graphicFrame>
    </p:spTree>
    <p:extLst>
      <p:ext uri="{BB962C8B-B14F-4D97-AF65-F5344CB8AC3E}">
        <p14:creationId xmlns:p14="http://schemas.microsoft.com/office/powerpoint/2010/main" val="10810748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 name="Titel 2"/>
          <p:cNvSpPr txBox="1">
            <a:spLocks noGrp="1"/>
          </p:cNvSpPr>
          <p:nvPr>
            <p:ph type="title"/>
          </p:nvPr>
        </p:nvSpPr>
        <p:spPr>
          <a:prstGeom prst="rect">
            <a:avLst/>
          </a:prstGeom>
        </p:spPr>
        <p:txBody>
          <a:bodyPr>
            <a:norm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nl-BE" sz="3200" dirty="0">
                <a:solidFill>
                  <a:srgbClr val="00B050"/>
                </a:solidFill>
              </a:rPr>
              <a:t>VLAIO</a:t>
            </a:r>
            <a:endParaRPr sz="3200" dirty="0">
              <a:solidFill>
                <a:srgbClr val="00B050"/>
              </a:solidFill>
            </a:endParaRPr>
          </a:p>
        </p:txBody>
      </p:sp>
      <p:sp>
        <p:nvSpPr>
          <p:cNvPr id="5" name="AutoShape 2" descr="Afbeeldingsresultaat voor youtube icoon"/>
          <p:cNvSpPr>
            <a:spLocks noChangeAspect="1" noChangeArrowheads="1"/>
          </p:cNvSpPr>
          <p:nvPr/>
        </p:nvSpPr>
        <p:spPr bwMode="auto">
          <a:xfrm>
            <a:off x="2959444" y="2399580"/>
            <a:ext cx="1013306" cy="101330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endParaRPr lang="nl-BE" sz="1800"/>
          </a:p>
        </p:txBody>
      </p:sp>
      <p:sp>
        <p:nvSpPr>
          <p:cNvPr id="7" name="Tekstvak 6"/>
          <p:cNvSpPr txBox="1"/>
          <p:nvPr/>
        </p:nvSpPr>
        <p:spPr>
          <a:xfrm>
            <a:off x="1806019" y="1260001"/>
            <a:ext cx="635528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defTabSz="685783" hangingPunct="0"/>
            <a:r>
              <a:rPr lang="nl-BE" sz="1800" dirty="0">
                <a:solidFill>
                  <a:srgbClr val="009B48"/>
                </a:solidFill>
                <a:latin typeface="+mj-lt"/>
                <a:ea typeface="+mj-ea"/>
                <a:cs typeface="+mj-cs"/>
                <a:sym typeface="Calibri"/>
                <a:hlinkClick r:id="rId3"/>
              </a:rPr>
              <a:t>Linkedin.com/company/agentschap-innoveren-en-ondernemen</a:t>
            </a:r>
            <a:endParaRPr lang="nl-BE" sz="1800" dirty="0">
              <a:solidFill>
                <a:srgbClr val="009B48"/>
              </a:solidFill>
              <a:latin typeface="+mj-lt"/>
              <a:ea typeface="+mj-ea"/>
              <a:cs typeface="+mj-cs"/>
              <a:sym typeface="Calibri"/>
            </a:endParaRPr>
          </a:p>
        </p:txBody>
      </p:sp>
      <p:sp>
        <p:nvSpPr>
          <p:cNvPr id="34" name="Tekstvak 33"/>
          <p:cNvSpPr txBox="1"/>
          <p:nvPr/>
        </p:nvSpPr>
        <p:spPr>
          <a:xfrm>
            <a:off x="1806019" y="2275594"/>
            <a:ext cx="346095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defTabSz="685783" hangingPunct="0"/>
            <a:r>
              <a:rPr lang="nl-BE" sz="1800" dirty="0">
                <a:solidFill>
                  <a:srgbClr val="009B48"/>
                </a:solidFill>
                <a:latin typeface="+mj-lt"/>
                <a:ea typeface="+mj-ea"/>
                <a:cs typeface="+mj-cs"/>
                <a:sym typeface="Calibri"/>
                <a:hlinkClick r:id="rId4"/>
              </a:rPr>
              <a:t>Twitter.com/</a:t>
            </a:r>
            <a:r>
              <a:rPr lang="nl-BE" sz="1800" dirty="0" err="1">
                <a:solidFill>
                  <a:srgbClr val="009B48"/>
                </a:solidFill>
                <a:latin typeface="+mj-lt"/>
                <a:ea typeface="+mj-ea"/>
                <a:cs typeface="+mj-cs"/>
                <a:sym typeface="Calibri"/>
                <a:hlinkClick r:id="rId4"/>
              </a:rPr>
              <a:t>VLAIO_be</a:t>
            </a:r>
            <a:endParaRPr lang="nl-BE" sz="1800" dirty="0">
              <a:solidFill>
                <a:srgbClr val="009B48"/>
              </a:solidFill>
              <a:latin typeface="+mj-lt"/>
              <a:ea typeface="+mj-ea"/>
              <a:cs typeface="+mj-cs"/>
              <a:sym typeface="Calibri"/>
            </a:endParaRPr>
          </a:p>
        </p:txBody>
      </p:sp>
      <p:sp>
        <p:nvSpPr>
          <p:cNvPr id="35" name="Tekstvak 34"/>
          <p:cNvSpPr txBox="1"/>
          <p:nvPr/>
        </p:nvSpPr>
        <p:spPr>
          <a:xfrm>
            <a:off x="1735618" y="3123731"/>
            <a:ext cx="346095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defTabSz="685783" hangingPunct="0"/>
            <a:r>
              <a:rPr lang="nl-BE" sz="1800" dirty="0">
                <a:solidFill>
                  <a:srgbClr val="009B48"/>
                </a:solidFill>
                <a:latin typeface="+mj-lt"/>
                <a:ea typeface="+mj-ea"/>
                <a:cs typeface="+mj-cs"/>
                <a:sym typeface="Calibri"/>
                <a:hlinkClick r:id="rId5"/>
              </a:rPr>
              <a:t>Facebook.com/VLAIO.be</a:t>
            </a:r>
            <a:endParaRPr lang="nl-BE" sz="1800" dirty="0">
              <a:solidFill>
                <a:srgbClr val="009B48"/>
              </a:solidFill>
              <a:latin typeface="+mj-lt"/>
              <a:ea typeface="+mj-ea"/>
              <a:cs typeface="+mj-cs"/>
              <a:sym typeface="Calibri"/>
            </a:endParaRPr>
          </a:p>
        </p:txBody>
      </p:sp>
      <p:sp>
        <p:nvSpPr>
          <p:cNvPr id="36" name="Tekstvak 35"/>
          <p:cNvSpPr txBox="1"/>
          <p:nvPr/>
        </p:nvSpPr>
        <p:spPr>
          <a:xfrm>
            <a:off x="1735618" y="4038228"/>
            <a:ext cx="495093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defTabSz="685783" hangingPunct="0"/>
            <a:r>
              <a:rPr lang="nl-BE" sz="1800" dirty="0">
                <a:solidFill>
                  <a:srgbClr val="009B48"/>
                </a:solidFill>
                <a:latin typeface="+mj-lt"/>
                <a:ea typeface="+mj-ea"/>
                <a:cs typeface="+mj-cs"/>
                <a:sym typeface="Calibri"/>
                <a:hlinkClick r:id="rId6"/>
              </a:rPr>
              <a:t>Youtube.com/c/</a:t>
            </a:r>
            <a:r>
              <a:rPr lang="nl-BE" sz="1800" dirty="0" err="1">
                <a:solidFill>
                  <a:srgbClr val="009B48"/>
                </a:solidFill>
                <a:latin typeface="+mj-lt"/>
                <a:ea typeface="+mj-ea"/>
                <a:cs typeface="+mj-cs"/>
                <a:sym typeface="Calibri"/>
                <a:hlinkClick r:id="rId6"/>
              </a:rPr>
              <a:t>AgentschapInnoverenOndernemen</a:t>
            </a:r>
            <a:endParaRPr lang="nl-BE" sz="1800" dirty="0">
              <a:solidFill>
                <a:srgbClr val="009B48"/>
              </a:solidFill>
              <a:latin typeface="+mj-lt"/>
              <a:ea typeface="+mj-ea"/>
              <a:cs typeface="+mj-cs"/>
              <a:sym typeface="Calibri"/>
            </a:endParaRPr>
          </a:p>
        </p:txBody>
      </p:sp>
      <p:pic>
        <p:nvPicPr>
          <p:cNvPr id="14" name="Image" descr="Image">
            <a:extLst>
              <a:ext uri="{FF2B5EF4-FFF2-40B4-BE49-F238E27FC236}">
                <a16:creationId xmlns:a16="http://schemas.microsoft.com/office/drawing/2014/main" id="{1E795973-9FD9-418A-B9A9-A3E00CE14D35}"/>
              </a:ext>
            </a:extLst>
          </p:cNvPr>
          <p:cNvPicPr>
            <a:picLocks noChangeAspect="1"/>
          </p:cNvPicPr>
          <p:nvPr/>
        </p:nvPicPr>
        <p:blipFill>
          <a:blip r:embed="rId7"/>
          <a:stretch>
            <a:fillRect/>
          </a:stretch>
        </p:blipFill>
        <p:spPr>
          <a:xfrm>
            <a:off x="951151" y="2278881"/>
            <a:ext cx="438781" cy="356290"/>
          </a:xfrm>
          <a:custGeom>
            <a:avLst/>
            <a:gdLst/>
            <a:ahLst/>
            <a:cxnLst>
              <a:cxn ang="0">
                <a:pos x="wd2" y="hd2"/>
              </a:cxn>
              <a:cxn ang="5400000">
                <a:pos x="wd2" y="hd2"/>
              </a:cxn>
              <a:cxn ang="10800000">
                <a:pos x="wd2" y="hd2"/>
              </a:cxn>
              <a:cxn ang="16200000">
                <a:pos x="wd2" y="hd2"/>
              </a:cxn>
            </a:cxnLst>
            <a:rect l="0" t="0" r="r" b="b"/>
            <a:pathLst>
              <a:path w="21600" h="21600" extrusionOk="0">
                <a:moveTo>
                  <a:pt x="21598" y="0"/>
                </a:moveTo>
                <a:lnTo>
                  <a:pt x="0" y="1"/>
                </a:lnTo>
                <a:lnTo>
                  <a:pt x="2" y="21600"/>
                </a:lnTo>
                <a:lnTo>
                  <a:pt x="21600" y="21599"/>
                </a:lnTo>
                <a:lnTo>
                  <a:pt x="21598" y="0"/>
                </a:lnTo>
                <a:close/>
              </a:path>
            </a:pathLst>
          </a:custGeom>
          <a:noFill/>
          <a:ln w="12700">
            <a:noFill/>
            <a:miter lim="400000"/>
          </a:ln>
        </p:spPr>
      </p:pic>
      <p:pic>
        <p:nvPicPr>
          <p:cNvPr id="16" name="Image" descr="Image">
            <a:extLst>
              <a:ext uri="{FF2B5EF4-FFF2-40B4-BE49-F238E27FC236}">
                <a16:creationId xmlns:a16="http://schemas.microsoft.com/office/drawing/2014/main" id="{2D06DC34-84BF-49AE-AA81-E2DA3036C949}"/>
              </a:ext>
            </a:extLst>
          </p:cNvPr>
          <p:cNvPicPr>
            <a:picLocks noChangeAspect="1"/>
          </p:cNvPicPr>
          <p:nvPr/>
        </p:nvPicPr>
        <p:blipFill>
          <a:blip r:embed="rId8"/>
          <a:stretch>
            <a:fillRect/>
          </a:stretch>
        </p:blipFill>
        <p:spPr>
          <a:xfrm>
            <a:off x="988544" y="3116522"/>
            <a:ext cx="381570" cy="381570"/>
          </a:xfrm>
          <a:prstGeom prst="rect">
            <a:avLst/>
          </a:prstGeom>
          <a:solidFill>
            <a:schemeClr val="accent2"/>
          </a:solidFill>
          <a:ln w="12700">
            <a:miter lim="400000"/>
          </a:ln>
        </p:spPr>
      </p:pic>
      <p:pic>
        <p:nvPicPr>
          <p:cNvPr id="18" name="Image" descr="Image">
            <a:extLst>
              <a:ext uri="{FF2B5EF4-FFF2-40B4-BE49-F238E27FC236}">
                <a16:creationId xmlns:a16="http://schemas.microsoft.com/office/drawing/2014/main" id="{51F6199B-4DDD-4264-86DD-BA50A911A3B3}"/>
              </a:ext>
            </a:extLst>
          </p:cNvPr>
          <p:cNvPicPr>
            <a:picLocks noChangeAspect="1"/>
          </p:cNvPicPr>
          <p:nvPr/>
        </p:nvPicPr>
        <p:blipFill>
          <a:blip r:embed="rId9"/>
          <a:stretch>
            <a:fillRect/>
          </a:stretch>
        </p:blipFill>
        <p:spPr>
          <a:xfrm>
            <a:off x="948211" y="3995957"/>
            <a:ext cx="444662" cy="444662"/>
          </a:xfrm>
          <a:prstGeom prst="rect">
            <a:avLst/>
          </a:prstGeom>
          <a:noFill/>
          <a:ln w="12700">
            <a:noFill/>
            <a:miter lim="400000"/>
          </a:ln>
        </p:spPr>
      </p:pic>
      <p:pic>
        <p:nvPicPr>
          <p:cNvPr id="21" name="Image" descr="Image">
            <a:extLst>
              <a:ext uri="{FF2B5EF4-FFF2-40B4-BE49-F238E27FC236}">
                <a16:creationId xmlns:a16="http://schemas.microsoft.com/office/drawing/2014/main" id="{9DC407F3-9C55-4BE8-ABB1-39FA4EBFA734}"/>
              </a:ext>
            </a:extLst>
          </p:cNvPr>
          <p:cNvPicPr>
            <a:picLocks noChangeAspect="1"/>
          </p:cNvPicPr>
          <p:nvPr/>
        </p:nvPicPr>
        <p:blipFill>
          <a:blip r:embed="rId10"/>
          <a:srcRect l="18960" t="7865" r="12277" b="26495"/>
          <a:stretch>
            <a:fillRect/>
          </a:stretch>
        </p:blipFill>
        <p:spPr>
          <a:xfrm>
            <a:off x="982697" y="1386863"/>
            <a:ext cx="382275" cy="364913"/>
          </a:xfrm>
          <a:prstGeom prst="rect">
            <a:avLst/>
          </a:prstGeom>
          <a:ln w="12700">
            <a:miter lim="400000"/>
          </a:ln>
        </p:spPr>
      </p:pic>
      <p:sp>
        <p:nvSpPr>
          <p:cNvPr id="15" name="Tekstvak 14">
            <a:extLst>
              <a:ext uri="{FF2B5EF4-FFF2-40B4-BE49-F238E27FC236}">
                <a16:creationId xmlns:a16="http://schemas.microsoft.com/office/drawing/2014/main" id="{51DD6B9D-BF17-4428-9FF0-8F84E5F4DED9}"/>
              </a:ext>
            </a:extLst>
          </p:cNvPr>
          <p:cNvSpPr txBox="1"/>
          <p:nvPr/>
        </p:nvSpPr>
        <p:spPr>
          <a:xfrm>
            <a:off x="4803839" y="303252"/>
            <a:ext cx="5225142" cy="369332"/>
          </a:xfrm>
          <a:prstGeom prst="rect">
            <a:avLst/>
          </a:prstGeom>
          <a:noFill/>
        </p:spPr>
        <p:txBody>
          <a:bodyPr wrap="square">
            <a:spAutoFit/>
          </a:bodyPr>
          <a:lstStyle/>
          <a:p>
            <a:r>
              <a:rPr lang="nl-BE" sz="1800" dirty="0">
                <a:solidFill>
                  <a:schemeClr val="bg1"/>
                </a:solidFill>
                <a:highlight>
                  <a:srgbClr val="000080"/>
                </a:highlight>
                <a:latin typeface="Flanders Art Sans"/>
                <a:hlinkClick r:id="rId11"/>
              </a:rPr>
              <a:t>VLAIO CONTACT CENTER</a:t>
            </a:r>
            <a:r>
              <a:rPr lang="nl-BE" sz="1800" dirty="0">
                <a:solidFill>
                  <a:schemeClr val="bg1"/>
                </a:solidFill>
                <a:highlight>
                  <a:srgbClr val="000080"/>
                </a:highlight>
                <a:latin typeface="Flanders Art Sans"/>
              </a:rPr>
              <a:t>: 0800 20 555</a:t>
            </a:r>
            <a:endParaRPr lang="nl-BE" dirty="0"/>
          </a:p>
        </p:txBody>
      </p:sp>
    </p:spTree>
    <p:extLst>
      <p:ext uri="{BB962C8B-B14F-4D97-AF65-F5344CB8AC3E}">
        <p14:creationId xmlns:p14="http://schemas.microsoft.com/office/powerpoint/2010/main" val="2117679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D531BBE-0E46-4590-9305-359919C275E3}"/>
              </a:ext>
            </a:extLst>
          </p:cNvPr>
          <p:cNvSpPr>
            <a:spLocks noGrp="1"/>
          </p:cNvSpPr>
          <p:nvPr>
            <p:ph type="title"/>
          </p:nvPr>
        </p:nvSpPr>
        <p:spPr>
          <a:xfrm>
            <a:off x="4418177" y="1452320"/>
            <a:ext cx="2514645" cy="584775"/>
          </a:xfrm>
        </p:spPr>
        <p:txBody>
          <a:bodyPr/>
          <a:lstStyle/>
          <a:p>
            <a:r>
              <a:rPr lang="nl-BE" sz="4000" dirty="0"/>
              <a:t>Premies en</a:t>
            </a:r>
          </a:p>
        </p:txBody>
      </p:sp>
      <p:sp>
        <p:nvSpPr>
          <p:cNvPr id="3" name="Titel 4">
            <a:extLst>
              <a:ext uri="{FF2B5EF4-FFF2-40B4-BE49-F238E27FC236}">
                <a16:creationId xmlns:a16="http://schemas.microsoft.com/office/drawing/2014/main" id="{5B05709C-641D-4581-AC4A-3C4ABE208B4C}"/>
              </a:ext>
            </a:extLst>
          </p:cNvPr>
          <p:cNvSpPr txBox="1">
            <a:spLocks/>
          </p:cNvSpPr>
          <p:nvPr/>
        </p:nvSpPr>
        <p:spPr>
          <a:xfrm>
            <a:off x="4418177" y="2189495"/>
            <a:ext cx="4584122" cy="584775"/>
          </a:xfrm>
          <a:prstGeom prst="rect">
            <a:avLst/>
          </a:prstGeom>
          <a:solidFill>
            <a:srgbClr val="009B48"/>
          </a:solidFill>
          <a:ln w="12700">
            <a:miter lim="400000"/>
          </a:ln>
          <a:extLst>
            <a:ext uri="{C572A759-6A51-4108-AA02-DFA0A04FC94B}">
              <ma14:wrappingTextBoxFlag xmlns:ma14="http://schemas.microsoft.com/office/mac/drawingml/2011/main" xmlns="" val="1"/>
            </a:ext>
          </a:extLst>
        </p:spPr>
        <p:txBody>
          <a:bodyPr wrap="none" lIns="72000" tIns="0" rIns="72000" bIns="0" anchor="ctr">
            <a:spAutoFit/>
          </a:bodyPr>
          <a:lstStyle>
            <a:lvl1pPr marL="239993" marR="0" indent="-239993" algn="l" defTabSz="239993" latinLnBrk="0">
              <a:lnSpc>
                <a:spcPct val="95000"/>
              </a:lnSpc>
              <a:spcBef>
                <a:spcPts val="0"/>
              </a:spcBef>
              <a:spcAft>
                <a:spcPts val="0"/>
              </a:spcAft>
              <a:buClrTx/>
              <a:buSzTx/>
              <a:buFontTx/>
              <a:buNone/>
              <a:tabLst/>
              <a:defRPr sz="4500" b="1" i="0" u="none" strike="noStrike" cap="none" spc="0" baseline="0">
                <a:ln>
                  <a:noFill/>
                </a:ln>
                <a:solidFill>
                  <a:schemeClr val="bg1"/>
                </a:solidFill>
                <a:uFillTx/>
                <a:latin typeface="+mj-lt"/>
                <a:ea typeface="+mj-ea"/>
                <a:cs typeface="+mj-cs"/>
                <a:sym typeface="Calibri"/>
              </a:defRPr>
            </a:lvl1pPr>
            <a:lvl2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2pPr>
            <a:lvl3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3pPr>
            <a:lvl4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4pPr>
            <a:lvl5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5pPr>
            <a:lvl6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6pPr>
            <a:lvl7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7pPr>
            <a:lvl8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8pPr>
            <a:lvl9pPr marL="239993" marR="0" indent="-239993" algn="l" defTabSz="239993" latinLnBrk="0">
              <a:lnSpc>
                <a:spcPct val="70000"/>
              </a:lnSpc>
              <a:spcBef>
                <a:spcPts val="0"/>
              </a:spcBef>
              <a:spcAft>
                <a:spcPts val="0"/>
              </a:spcAft>
              <a:buClrTx/>
              <a:buSzTx/>
              <a:buFontTx/>
              <a:buNone/>
              <a:tabLst/>
              <a:defRPr sz="4267" b="1" i="0" u="none" strike="noStrike" cap="none" spc="0" baseline="0">
                <a:ln>
                  <a:noFill/>
                </a:ln>
                <a:solidFill>
                  <a:srgbClr val="009B48"/>
                </a:solidFill>
                <a:uFillTx/>
                <a:latin typeface="+mj-lt"/>
                <a:ea typeface="+mj-ea"/>
                <a:cs typeface="+mj-cs"/>
                <a:sym typeface="Calibri"/>
              </a:defRPr>
            </a:lvl9pPr>
          </a:lstStyle>
          <a:p>
            <a:r>
              <a:rPr lang="nl-BE" sz="4000" kern="0" dirty="0"/>
              <a:t>andere maatregelen </a:t>
            </a:r>
          </a:p>
        </p:txBody>
      </p:sp>
    </p:spTree>
    <p:extLst>
      <p:ext uri="{BB962C8B-B14F-4D97-AF65-F5344CB8AC3E}">
        <p14:creationId xmlns:p14="http://schemas.microsoft.com/office/powerpoint/2010/main" val="3760498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D531BBE-0E46-4590-9305-359919C275E3}"/>
              </a:ext>
            </a:extLst>
          </p:cNvPr>
          <p:cNvSpPr>
            <a:spLocks noGrp="1"/>
          </p:cNvSpPr>
          <p:nvPr>
            <p:ph type="title"/>
          </p:nvPr>
        </p:nvSpPr>
        <p:spPr>
          <a:xfrm>
            <a:off x="4418177" y="1452320"/>
            <a:ext cx="3402708" cy="584775"/>
          </a:xfrm>
        </p:spPr>
        <p:txBody>
          <a:bodyPr/>
          <a:lstStyle/>
          <a:p>
            <a:r>
              <a:rPr lang="nl-BE" sz="4000" dirty="0"/>
              <a:t>Coronapremies</a:t>
            </a:r>
          </a:p>
        </p:txBody>
      </p:sp>
    </p:spTree>
    <p:extLst>
      <p:ext uri="{BB962C8B-B14F-4D97-AF65-F5344CB8AC3E}">
        <p14:creationId xmlns:p14="http://schemas.microsoft.com/office/powerpoint/2010/main" val="1115940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ijdelijke aanduiding voor inhoud 4">
            <a:extLst>
              <a:ext uri="{FF2B5EF4-FFF2-40B4-BE49-F238E27FC236}">
                <a16:creationId xmlns:a16="http://schemas.microsoft.com/office/drawing/2014/main" id="{8E142C69-2707-447A-B772-B02F8F659F13}"/>
              </a:ext>
            </a:extLst>
          </p:cNvPr>
          <p:cNvGraphicFramePr>
            <a:graphicFrameLocks/>
          </p:cNvGraphicFramePr>
          <p:nvPr>
            <p:extLst>
              <p:ext uri="{D42A27DB-BD31-4B8C-83A1-F6EECF244321}">
                <p14:modId xmlns:p14="http://schemas.microsoft.com/office/powerpoint/2010/main" val="3632230272"/>
              </p:ext>
            </p:extLst>
          </p:nvPr>
        </p:nvGraphicFramePr>
        <p:xfrm>
          <a:off x="337442" y="25418"/>
          <a:ext cx="8660784" cy="4687039"/>
        </p:xfrm>
        <a:graphic>
          <a:graphicData uri="http://schemas.openxmlformats.org/drawingml/2006/table">
            <a:tbl>
              <a:tblPr firstRow="1" bandRow="1">
                <a:tableStyleId>{2D5ABB26-0587-4C30-8999-92F81FD0307C}</a:tableStyleId>
              </a:tblPr>
              <a:tblGrid>
                <a:gridCol w="1781290">
                  <a:extLst>
                    <a:ext uri="{9D8B030D-6E8A-4147-A177-3AD203B41FA5}">
                      <a16:colId xmlns:a16="http://schemas.microsoft.com/office/drawing/2014/main" val="20000"/>
                    </a:ext>
                  </a:extLst>
                </a:gridCol>
                <a:gridCol w="6879494">
                  <a:extLst>
                    <a:ext uri="{9D8B030D-6E8A-4147-A177-3AD203B41FA5}">
                      <a16:colId xmlns:a16="http://schemas.microsoft.com/office/drawing/2014/main" val="20001"/>
                    </a:ext>
                  </a:extLst>
                </a:gridCol>
              </a:tblGrid>
              <a:tr h="572239">
                <a:tc>
                  <a:txBody>
                    <a:bodyPr/>
                    <a:lstStyle/>
                    <a:p>
                      <a:endParaRPr lang="nl-BE" sz="1600" b="1">
                        <a:latin typeface="FlandersArtSerif-Regular" panose="00000500000000000000" pitchFamily="2" charset="0"/>
                      </a:endParaRP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ysDot"/>
                      <a:round/>
                      <a:headEnd type="none" w="med" len="med"/>
                      <a:tailEnd type="none" w="med" len="med"/>
                    </a:lnB>
                    <a:solidFill>
                      <a:srgbClr val="F4FBF7"/>
                    </a:solidFill>
                  </a:tcPr>
                </a:tc>
                <a:tc>
                  <a:txBody>
                    <a:bodyPr/>
                    <a:lstStyle/>
                    <a:p>
                      <a:pPr marL="0" algn="ctr" defTabSz="457200" rtl="0" eaLnBrk="1" latinLnBrk="0" hangingPunct="1"/>
                      <a:r>
                        <a:rPr lang="nl-BE" sz="2100" b="0" i="0" u="none" strike="noStrike" kern="1200" cap="none" spc="0" baseline="0" dirty="0">
                          <a:ln>
                            <a:noFill/>
                          </a:ln>
                          <a:solidFill>
                            <a:srgbClr val="545454"/>
                          </a:solidFill>
                          <a:uFillTx/>
                          <a:latin typeface="Flanders Art Sans"/>
                          <a:ea typeface="+mn-ea"/>
                          <a:cs typeface="+mn-cs"/>
                          <a:sym typeface="Calibri"/>
                        </a:rPr>
                        <a:t>Vlaams beschermingsmechanisme</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92D050"/>
                      </a:solidFill>
                      <a:prstDash val="sysDot"/>
                      <a:round/>
                      <a:headEnd type="none" w="med" len="med"/>
                      <a:tailEnd type="none" w="med" len="med"/>
                    </a:lnB>
                    <a:solidFill>
                      <a:srgbClr val="F4FBF7"/>
                    </a:solidFill>
                  </a:tcPr>
                </a:tc>
                <a:extLst>
                  <a:ext uri="{0D108BD9-81ED-4DB2-BD59-A6C34878D82A}">
                    <a16:rowId xmlns:a16="http://schemas.microsoft.com/office/drawing/2014/main" val="221650886"/>
                  </a:ext>
                </a:extLst>
              </a:tr>
              <a:tr h="967334">
                <a:tc>
                  <a:txBody>
                    <a:bodyPr/>
                    <a:lstStyle/>
                    <a:p>
                      <a:pPr marL="0" algn="l" defTabSz="457200" rtl="0" eaLnBrk="1" latinLnBrk="0" hangingPunct="1"/>
                      <a:r>
                        <a:rPr lang="nl-BE" sz="1800" b="0" i="0" u="none" strike="noStrike" kern="1200" cap="none" spc="0" baseline="0" dirty="0">
                          <a:ln>
                            <a:noFill/>
                          </a:ln>
                          <a:solidFill>
                            <a:srgbClr val="545454"/>
                          </a:solidFill>
                          <a:uFillTx/>
                          <a:latin typeface="Flanders Art Sans"/>
                          <a:ea typeface="+mn-ea"/>
                          <a:cs typeface="+mn-cs"/>
                        </a:rPr>
                        <a:t>wat</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r>
                        <a:rPr lang="nl-BE" sz="1600" b="0" i="0" u="none" strike="noStrike" kern="1200" cap="none" spc="0" baseline="0" dirty="0">
                          <a:ln>
                            <a:noFill/>
                          </a:ln>
                          <a:solidFill>
                            <a:srgbClr val="545454"/>
                          </a:solidFill>
                          <a:uFillTx/>
                          <a:latin typeface="Flanders Art Sans"/>
                          <a:ea typeface="+mn-ea"/>
                          <a:cs typeface="+mn-cs"/>
                        </a:rPr>
                        <a:t>premie voor bedrijven met een vestiging in Vlaanderen met een </a:t>
                      </a:r>
                      <a:r>
                        <a:rPr lang="nl-BE" sz="1600" b="1" i="0" u="none" strike="noStrike" kern="1200" cap="none" spc="0" baseline="0" dirty="0">
                          <a:ln>
                            <a:noFill/>
                          </a:ln>
                          <a:solidFill>
                            <a:srgbClr val="545454"/>
                          </a:solidFill>
                          <a:uFillTx/>
                          <a:latin typeface="Flanders Art Sans"/>
                          <a:ea typeface="+mn-ea"/>
                          <a:cs typeface="+mn-cs"/>
                        </a:rPr>
                        <a:t>omzetdaling</a:t>
                      </a:r>
                      <a:r>
                        <a:rPr lang="nl-BE" sz="1600" b="0" i="0" u="none" strike="noStrike" kern="1200" cap="none" spc="0" baseline="0" dirty="0">
                          <a:ln>
                            <a:noFill/>
                          </a:ln>
                          <a:solidFill>
                            <a:srgbClr val="545454"/>
                          </a:solidFill>
                          <a:uFillTx/>
                          <a:latin typeface="Flanders Art Sans"/>
                          <a:ea typeface="+mn-ea"/>
                          <a:cs typeface="+mn-cs"/>
                        </a:rPr>
                        <a:t> </a:t>
                      </a:r>
                      <a:r>
                        <a:rPr lang="nl-BE" sz="1600" b="1" i="0" u="none" strike="noStrike" kern="1200" cap="none" spc="0" baseline="0" dirty="0">
                          <a:ln>
                            <a:noFill/>
                          </a:ln>
                          <a:solidFill>
                            <a:srgbClr val="545454"/>
                          </a:solidFill>
                          <a:uFillTx/>
                          <a:latin typeface="Flanders Art Sans"/>
                          <a:ea typeface="+mn-ea"/>
                          <a:cs typeface="+mn-cs"/>
                        </a:rPr>
                        <a:t>van minstens 60% </a:t>
                      </a:r>
                      <a:r>
                        <a:rPr lang="nl-BE" sz="1600" b="0" i="0" u="none" strike="noStrike" kern="1200" cap="none" spc="0" baseline="0" dirty="0">
                          <a:ln>
                            <a:noFill/>
                          </a:ln>
                          <a:solidFill>
                            <a:srgbClr val="545454"/>
                          </a:solidFill>
                          <a:uFillTx/>
                          <a:latin typeface="Flanders Art Sans"/>
                          <a:ea typeface="+mn-ea"/>
                          <a:cs typeface="+mn-cs"/>
                        </a:rPr>
                        <a:t>tijdens de maanden augustus en september </a:t>
                      </a:r>
                      <a:r>
                        <a:rPr lang="nl-BE" sz="1600" b="0" i="0" u="none" strike="noStrike" kern="1200" cap="none" spc="0" baseline="0" dirty="0" err="1">
                          <a:ln>
                            <a:noFill/>
                          </a:ln>
                          <a:solidFill>
                            <a:srgbClr val="545454"/>
                          </a:solidFill>
                          <a:uFillTx/>
                          <a:latin typeface="Flanders Art Sans"/>
                          <a:ea typeface="+mn-ea"/>
                          <a:cs typeface="+mn-cs"/>
                        </a:rPr>
                        <a:t>tov</a:t>
                      </a:r>
                      <a:r>
                        <a:rPr lang="nl-BE" sz="1600" b="0" i="0" u="none" strike="noStrike" kern="1200" cap="none" spc="0" baseline="0" dirty="0">
                          <a:ln>
                            <a:noFill/>
                          </a:ln>
                          <a:solidFill>
                            <a:srgbClr val="545454"/>
                          </a:solidFill>
                          <a:uFillTx/>
                          <a:latin typeface="Flanders Art Sans"/>
                          <a:ea typeface="+mn-ea"/>
                          <a:cs typeface="+mn-cs"/>
                        </a:rPr>
                        <a:t> dezelfde periode in 2019 owv maatregelen door de Nat. Veiligheidsraad genomen vanaf 29 juli 2020 inzake het coronavirus. Voor starters wordt gewerkt met een omzetdaling van 60% ten opzichte van het neergelegde financieel plan. </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10001"/>
                  </a:ext>
                </a:extLst>
              </a:tr>
              <a:tr h="518618">
                <a:tc>
                  <a:txBody>
                    <a:bodyPr/>
                    <a:lstStyle/>
                    <a:p>
                      <a:pPr marL="0" algn="l" defTabSz="457200" rtl="0" eaLnBrk="1" latinLnBrk="0" hangingPunct="1"/>
                      <a:r>
                        <a:rPr lang="nl-BE" sz="1800" kern="1200" dirty="0">
                          <a:solidFill>
                            <a:srgbClr val="545454"/>
                          </a:solidFill>
                          <a:latin typeface="Flanders Art Sans"/>
                          <a:ea typeface="+mn-ea"/>
                          <a:cs typeface="+mn-cs"/>
                        </a:rPr>
                        <a:t>bedrag</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600" b="1" i="0" u="none" strike="noStrike" kern="1200" cap="none" spc="0" baseline="0" dirty="0">
                          <a:ln>
                            <a:noFill/>
                          </a:ln>
                          <a:solidFill>
                            <a:srgbClr val="545454"/>
                          </a:solidFill>
                          <a:uFillTx/>
                          <a:latin typeface="Flanders Art Sans"/>
                          <a:ea typeface="+mn-ea"/>
                          <a:cs typeface="+mn-cs"/>
                        </a:rPr>
                        <a:t>7,5% van de omzet </a:t>
                      </a:r>
                      <a:r>
                        <a:rPr lang="nl-NL" sz="1600" b="0" i="0" u="none" strike="noStrike" kern="1200" cap="none" spc="0" baseline="0" dirty="0">
                          <a:ln>
                            <a:noFill/>
                          </a:ln>
                          <a:solidFill>
                            <a:srgbClr val="545454"/>
                          </a:solidFill>
                          <a:uFillTx/>
                          <a:latin typeface="Flanders Art Sans"/>
                          <a:ea typeface="+mn-ea"/>
                          <a:cs typeface="+mn-cs"/>
                        </a:rPr>
                        <a:t>tijdens de referentieperiode (augustus-september 2019) tot een maximumbedrag van </a:t>
                      </a:r>
                      <a:r>
                        <a:rPr lang="nl-NL" sz="1600" b="1" i="0" u="none" strike="noStrike" kern="1200" cap="none" spc="0" baseline="0" dirty="0">
                          <a:ln>
                            <a:noFill/>
                          </a:ln>
                          <a:solidFill>
                            <a:srgbClr val="545454"/>
                          </a:solidFill>
                          <a:uFillTx/>
                          <a:latin typeface="Flanders Art Sans"/>
                          <a:ea typeface="+mn-ea"/>
                          <a:cs typeface="+mn-cs"/>
                        </a:rPr>
                        <a:t>€ 15.000</a:t>
                      </a:r>
                      <a:r>
                        <a:rPr lang="nl-NL" sz="1600" b="0" i="0" u="none" strike="noStrike" kern="1200" cap="none" spc="0" baseline="0" dirty="0">
                          <a:ln>
                            <a:noFill/>
                          </a:ln>
                          <a:solidFill>
                            <a:srgbClr val="545454"/>
                          </a:solidFill>
                          <a:uFillTx/>
                          <a:latin typeface="Flanders Art Sans"/>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1600" b="0" i="0" u="none" strike="noStrike" kern="1200" cap="none" spc="0" baseline="0" dirty="0">
                          <a:ln>
                            <a:noFill/>
                          </a:ln>
                          <a:solidFill>
                            <a:srgbClr val="545454"/>
                          </a:solidFill>
                          <a:uFillTx/>
                          <a:latin typeface="Flanders Art Sans"/>
                          <a:ea typeface="+mn-ea"/>
                          <a:cs typeface="+mn-cs"/>
                        </a:rPr>
                        <a:t>Voor zelfstandigen in bijberoep: 1/2 van dit bedrag</a:t>
                      </a:r>
                      <a:endParaRPr lang="nl-BE" sz="1600" b="0" i="0" u="none" strike="noStrike" kern="1200" cap="none" spc="0" baseline="0" dirty="0">
                        <a:ln>
                          <a:noFill/>
                        </a:ln>
                        <a:solidFill>
                          <a:srgbClr val="545454"/>
                        </a:solidFill>
                        <a:uFillTx/>
                        <a:latin typeface="Flanders Art Sans"/>
                        <a:ea typeface="+mn-ea"/>
                        <a:cs typeface="+mn-cs"/>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2588084580"/>
                  </a:ext>
                </a:extLst>
              </a:tr>
              <a:tr h="51861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BE" sz="1800" b="0" i="0" u="none" strike="noStrike" kern="1200" cap="none" spc="0" baseline="0" dirty="0">
                          <a:ln>
                            <a:noFill/>
                          </a:ln>
                          <a:solidFill>
                            <a:srgbClr val="545454"/>
                          </a:solidFill>
                          <a:uFillTx/>
                          <a:latin typeface="Flanders Art Sans"/>
                          <a:ea typeface="+mn-ea"/>
                          <a:cs typeface="+mn-cs"/>
                        </a:rPr>
                        <a:t>wie</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nl-BE" sz="1600" b="0" i="0" u="none" strike="noStrike" kern="1200" cap="none" spc="0" baseline="0" dirty="0">
                          <a:ln>
                            <a:noFill/>
                          </a:ln>
                          <a:solidFill>
                            <a:srgbClr val="545454"/>
                          </a:solidFill>
                          <a:uFillTx/>
                          <a:latin typeface="Flanders Art Sans"/>
                          <a:ea typeface="+mn-ea"/>
                          <a:cs typeface="+mn-cs"/>
                        </a:rPr>
                        <a:t>- zelfstandigen in hoofdberoep, bijberoep, </a:t>
                      </a:r>
                      <a:r>
                        <a:rPr lang="nl-BE" sz="1600" b="0" i="0" u="none" strike="noStrike" kern="1200" cap="none" spc="0" baseline="0" dirty="0" err="1">
                          <a:ln>
                            <a:noFill/>
                          </a:ln>
                          <a:solidFill>
                            <a:srgbClr val="545454"/>
                          </a:solidFill>
                          <a:uFillTx/>
                          <a:latin typeface="Flanders Art Sans"/>
                          <a:ea typeface="+mn-ea"/>
                          <a:cs typeface="+mn-cs"/>
                        </a:rPr>
                        <a:t>venn</a:t>
                      </a:r>
                      <a:r>
                        <a:rPr lang="nl-BE" sz="1600" b="0" i="0" u="none" strike="noStrike" kern="1200" cap="none" spc="0" baseline="0" dirty="0">
                          <a:ln>
                            <a:noFill/>
                          </a:ln>
                          <a:solidFill>
                            <a:srgbClr val="545454"/>
                          </a:solidFill>
                          <a:uFillTx/>
                          <a:latin typeface="Flanders Art Sans"/>
                          <a:ea typeface="+mn-ea"/>
                          <a:cs typeface="+mn-cs"/>
                        </a:rPr>
                        <a:t> met 1 VTE vennoot of </a:t>
                      </a:r>
                      <a:r>
                        <a:rPr lang="nl-BE" sz="1600" b="0" i="0" u="none" strike="noStrike" kern="1200" cap="none" spc="0" baseline="0" dirty="0" err="1">
                          <a:ln>
                            <a:noFill/>
                          </a:ln>
                          <a:solidFill>
                            <a:srgbClr val="545454"/>
                          </a:solidFill>
                          <a:uFillTx/>
                          <a:latin typeface="Flanders Art Sans"/>
                          <a:ea typeface="+mn-ea"/>
                          <a:cs typeface="+mn-cs"/>
                        </a:rPr>
                        <a:t>wnr</a:t>
                      </a:r>
                      <a:r>
                        <a:rPr lang="nl-BE" sz="1600" b="0" i="0" u="none" strike="noStrike" kern="1200" cap="none" spc="0" baseline="0" dirty="0">
                          <a:ln>
                            <a:noFill/>
                          </a:ln>
                          <a:solidFill>
                            <a:srgbClr val="545454"/>
                          </a:solidFill>
                          <a:uFillTx/>
                          <a:latin typeface="Flanders Art Sans"/>
                          <a:ea typeface="+mn-ea"/>
                          <a:cs typeface="+mn-cs"/>
                        </a:rPr>
                        <a:t>, vzw met 1 VTE </a:t>
                      </a:r>
                      <a:r>
                        <a:rPr lang="nl-BE" sz="1600" b="0" i="0" u="none" strike="noStrike" kern="1200" cap="none" spc="0" baseline="0" dirty="0" err="1">
                          <a:ln>
                            <a:noFill/>
                          </a:ln>
                          <a:solidFill>
                            <a:srgbClr val="545454"/>
                          </a:solidFill>
                          <a:uFillTx/>
                          <a:latin typeface="Flanders Art Sans"/>
                          <a:ea typeface="+mn-ea"/>
                          <a:cs typeface="+mn-cs"/>
                        </a:rPr>
                        <a:t>wnr</a:t>
                      </a:r>
                      <a:endParaRPr lang="nl-BE" sz="1600" b="0" i="0" u="none" strike="noStrike" kern="1200" cap="none" spc="0" baseline="0" dirty="0">
                        <a:ln>
                          <a:noFill/>
                        </a:ln>
                        <a:solidFill>
                          <a:srgbClr val="545454"/>
                        </a:solidFill>
                        <a:uFillTx/>
                        <a:latin typeface="Flanders Art Sans"/>
                        <a:ea typeface="+mn-ea"/>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sz="1600" b="0" i="0" u="none" strike="noStrike" kern="1200" cap="none" spc="0" baseline="0" dirty="0">
                          <a:ln>
                            <a:noFill/>
                          </a:ln>
                          <a:solidFill>
                            <a:srgbClr val="545454"/>
                          </a:solidFill>
                          <a:uFillTx/>
                          <a:latin typeface="Flanders Art Sans"/>
                          <a:ea typeface="+mn-ea"/>
                          <a:cs typeface="+mn-cs"/>
                        </a:rPr>
                        <a:t>- </a:t>
                      </a:r>
                      <a:r>
                        <a:rPr lang="en-US" sz="1600" b="0" i="0" u="none" strike="noStrike" kern="1200" cap="none" spc="0" baseline="0" dirty="0" err="1">
                          <a:ln>
                            <a:noFill/>
                          </a:ln>
                          <a:solidFill>
                            <a:srgbClr val="545454"/>
                          </a:solidFill>
                          <a:uFillTx/>
                          <a:latin typeface="Flanders Art Sans"/>
                          <a:ea typeface="+mn-ea"/>
                          <a:cs typeface="+mn-cs"/>
                        </a:rPr>
                        <a:t>onder</a:t>
                      </a:r>
                      <a:r>
                        <a:rPr lang="en-US" sz="1600" b="0" i="0" u="none" strike="noStrike" kern="1200" cap="none" spc="0" baseline="0" dirty="0">
                          <a:ln>
                            <a:noFill/>
                          </a:ln>
                          <a:solidFill>
                            <a:srgbClr val="545454"/>
                          </a:solidFill>
                          <a:uFillTx/>
                          <a:latin typeface="Flanders Art Sans"/>
                          <a:ea typeface="+mn-ea"/>
                          <a:cs typeface="+mn-cs"/>
                        </a:rPr>
                        <a:t> </a:t>
                      </a:r>
                      <a:r>
                        <a:rPr lang="en-US" sz="1600" b="0" i="0" u="none" strike="noStrike" kern="1200" cap="none" spc="0" baseline="0" dirty="0" err="1">
                          <a:ln>
                            <a:noFill/>
                          </a:ln>
                          <a:solidFill>
                            <a:srgbClr val="545454"/>
                          </a:solidFill>
                          <a:uFillTx/>
                          <a:latin typeface="Flanders Art Sans"/>
                          <a:ea typeface="+mn-ea"/>
                          <a:cs typeface="+mn-cs"/>
                        </a:rPr>
                        <a:t>toepassingsgebied</a:t>
                      </a:r>
                      <a:r>
                        <a:rPr lang="en-US" sz="1600" b="0" i="0" u="none" strike="noStrike" kern="1200" cap="none" spc="0" baseline="0" dirty="0">
                          <a:ln>
                            <a:noFill/>
                          </a:ln>
                          <a:solidFill>
                            <a:srgbClr val="545454"/>
                          </a:solidFill>
                          <a:uFillTx/>
                          <a:latin typeface="Flanders Art Sans"/>
                          <a:ea typeface="+mn-ea"/>
                          <a:cs typeface="+mn-cs"/>
                        </a:rPr>
                        <a:t> van corona </a:t>
                      </a:r>
                      <a:r>
                        <a:rPr lang="en-US" sz="1600" b="0" i="0" u="none" strike="noStrike" kern="1200" cap="none" spc="0" baseline="0" dirty="0" err="1">
                          <a:ln>
                            <a:noFill/>
                          </a:ln>
                          <a:solidFill>
                            <a:srgbClr val="545454"/>
                          </a:solidFill>
                          <a:uFillTx/>
                          <a:latin typeface="Flanders Art Sans"/>
                          <a:ea typeface="+mn-ea"/>
                          <a:cs typeface="+mn-cs"/>
                        </a:rPr>
                        <a:t>hinderpremie</a:t>
                      </a:r>
                      <a:r>
                        <a:rPr lang="en-US" sz="1600" b="0" i="0" u="none" strike="noStrike" kern="1200" cap="none" spc="0" baseline="0" dirty="0">
                          <a:ln>
                            <a:noFill/>
                          </a:ln>
                          <a:solidFill>
                            <a:srgbClr val="545454"/>
                          </a:solidFill>
                          <a:uFillTx/>
                          <a:latin typeface="Flanders Art Sans"/>
                          <a:ea typeface="+mn-ea"/>
                          <a:cs typeface="+mn-cs"/>
                        </a:rPr>
                        <a:t> of van </a:t>
                      </a:r>
                      <a:r>
                        <a:rPr lang="en-US" sz="1600" b="0" i="0" u="none" strike="noStrike" kern="1200" cap="none" spc="0" baseline="0" dirty="0" err="1">
                          <a:ln>
                            <a:noFill/>
                          </a:ln>
                          <a:solidFill>
                            <a:srgbClr val="545454"/>
                          </a:solidFill>
                          <a:uFillTx/>
                          <a:latin typeface="Flanders Art Sans"/>
                          <a:ea typeface="+mn-ea"/>
                          <a:cs typeface="+mn-cs"/>
                        </a:rPr>
                        <a:t>compensatiepremie</a:t>
                      </a:r>
                      <a:endParaRPr lang="en-US" sz="1600" b="0" i="0" u="none" strike="noStrike" kern="1200" cap="none" spc="0" baseline="0" dirty="0">
                        <a:ln>
                          <a:noFill/>
                        </a:ln>
                        <a:solidFill>
                          <a:srgbClr val="545454"/>
                        </a:solidFill>
                        <a:uFillTx/>
                        <a:latin typeface="Flanders Art Sans"/>
                        <a:ea typeface="+mn-ea"/>
                        <a:cs typeface="+mn-cs"/>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3088938266"/>
                  </a:ext>
                </a:extLst>
              </a:tr>
              <a:tr h="518618">
                <a:tc>
                  <a:txBody>
                    <a:bodyPr/>
                    <a:lstStyle/>
                    <a:p>
                      <a:pPr marL="0" algn="l" defTabSz="457200" rtl="0" eaLnBrk="1" latinLnBrk="0" hangingPunct="1"/>
                      <a:r>
                        <a:rPr lang="nl-BE" sz="1800" kern="1200" dirty="0">
                          <a:solidFill>
                            <a:srgbClr val="545454"/>
                          </a:solidFill>
                          <a:latin typeface="Flanders Art Sans"/>
                          <a:ea typeface="+mn-ea"/>
                          <a:cs typeface="+mn-cs"/>
                        </a:rPr>
                        <a:t>looptijd</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600" b="0" i="0" u="none" strike="noStrike" kern="1200" cap="none" spc="0" baseline="0" dirty="0">
                          <a:ln>
                            <a:noFill/>
                          </a:ln>
                          <a:solidFill>
                            <a:srgbClr val="545454"/>
                          </a:solidFill>
                          <a:uFillTx/>
                          <a:latin typeface="Flanders Art Sans"/>
                          <a:ea typeface="+mn-ea"/>
                          <a:cs typeface="+mn-cs"/>
                          <a:sym typeface="Calibri"/>
                        </a:rPr>
                        <a:t>aan te vragen </a:t>
                      </a:r>
                      <a:r>
                        <a:rPr lang="nl-NL" sz="1600" b="1" i="0" u="none" strike="noStrike" kern="1200" cap="none" spc="0" baseline="0" dirty="0">
                          <a:ln>
                            <a:noFill/>
                          </a:ln>
                          <a:solidFill>
                            <a:srgbClr val="545454"/>
                          </a:solidFill>
                          <a:uFillTx/>
                          <a:latin typeface="Flanders Art Sans"/>
                          <a:ea typeface="+mn-ea"/>
                          <a:cs typeface="+mn-cs"/>
                          <a:sym typeface="Calibri"/>
                        </a:rPr>
                        <a:t>vanaf 1 oktober </a:t>
                      </a:r>
                      <a:r>
                        <a:rPr lang="nl-NL" sz="1600" b="0" i="0" u="none" strike="noStrike" kern="1200" cap="none" spc="0" baseline="0" dirty="0">
                          <a:ln>
                            <a:noFill/>
                          </a:ln>
                          <a:solidFill>
                            <a:srgbClr val="545454"/>
                          </a:solidFill>
                          <a:uFillTx/>
                          <a:latin typeface="Flanders Art Sans"/>
                          <a:ea typeface="+mn-ea"/>
                          <a:cs typeface="+mn-cs"/>
                          <a:sym typeface="Calibri"/>
                        </a:rPr>
                        <a:t>tot uiterlijk 15 november. </a:t>
                      </a:r>
                      <a:br>
                        <a:rPr lang="nl-NL" sz="1600" b="0" i="0" u="none" strike="noStrike" kern="1200" cap="none" spc="0" baseline="0" dirty="0">
                          <a:ln>
                            <a:noFill/>
                          </a:ln>
                          <a:solidFill>
                            <a:srgbClr val="545454"/>
                          </a:solidFill>
                          <a:uFillTx/>
                          <a:latin typeface="Flanders Art Sans"/>
                          <a:ea typeface="+mn-ea"/>
                          <a:cs typeface="+mn-cs"/>
                          <a:sym typeface="Calibri"/>
                        </a:rPr>
                      </a:br>
                      <a:r>
                        <a:rPr lang="nl-BE" sz="1600" b="1" i="0" u="none" strike="noStrike" kern="1200" cap="none" spc="0" baseline="0" dirty="0">
                          <a:ln>
                            <a:noFill/>
                          </a:ln>
                          <a:solidFill>
                            <a:srgbClr val="545454"/>
                          </a:solidFill>
                          <a:uFillTx/>
                          <a:latin typeface="Flanders Art Sans"/>
                          <a:ea typeface="+mn-ea"/>
                          <a:cs typeface="+mn-cs"/>
                        </a:rPr>
                        <a:t>voorschot van 2.000 € </a:t>
                      </a:r>
                      <a:r>
                        <a:rPr lang="nl-BE" sz="1600" b="0" i="0" u="none" strike="noStrike" kern="1200" cap="none" spc="0" baseline="0" dirty="0">
                          <a:ln>
                            <a:noFill/>
                          </a:ln>
                          <a:solidFill>
                            <a:srgbClr val="545454"/>
                          </a:solidFill>
                          <a:uFillTx/>
                          <a:latin typeface="Flanders Art Sans"/>
                          <a:ea typeface="+mn-ea"/>
                          <a:cs typeface="+mn-cs"/>
                        </a:rPr>
                        <a:t>kan worden aangevraagd tot uiterlijk 30 september.</a:t>
                      </a:r>
                      <a:endParaRPr lang="nl-BE" sz="1600" b="0" i="0" u="none" strike="noStrike" kern="1200" cap="none" spc="0" baseline="0" dirty="0">
                        <a:ln>
                          <a:noFill/>
                        </a:ln>
                        <a:solidFill>
                          <a:srgbClr val="545454"/>
                        </a:solidFill>
                        <a:uFillTx/>
                        <a:latin typeface="Flanders Art Sans"/>
                        <a:ea typeface="+mn-ea"/>
                        <a:cs typeface="+mn-cs"/>
                        <a:sym typeface="Calibri"/>
                      </a:endParaRP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3819542904"/>
                  </a:ext>
                </a:extLst>
              </a:tr>
              <a:tr h="518618">
                <a:tc>
                  <a:txBody>
                    <a:bodyPr/>
                    <a:lstStyle/>
                    <a:p>
                      <a:pPr marL="0" algn="l" defTabSz="457200" rtl="0" eaLnBrk="1" latinLnBrk="0" hangingPunct="1"/>
                      <a:r>
                        <a:rPr lang="nl-BE" sz="1800" kern="1200" dirty="0">
                          <a:solidFill>
                            <a:srgbClr val="545454"/>
                          </a:solidFill>
                          <a:latin typeface="Flanders Art Sans"/>
                          <a:ea typeface="+mn-ea"/>
                          <a:cs typeface="+mn-cs"/>
                        </a:rPr>
                        <a:t>aanvragen &amp; info</a:t>
                      </a:r>
                    </a:p>
                  </a:txBody>
                  <a:tcPr anchor="ctr">
                    <a:lnL w="12700" cap="flat" cmpd="sng" algn="ctr">
                      <a:solidFill>
                        <a:srgbClr val="00B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tc>
                  <a:txBody>
                    <a:bodyPr/>
                    <a:lstStyle/>
                    <a:p>
                      <a:r>
                        <a:rPr lang="en-US" sz="1600" b="0" i="0" u="none" strike="noStrike" kern="1200" cap="none" spc="0" baseline="0" dirty="0">
                          <a:ln>
                            <a:noFill/>
                          </a:ln>
                          <a:solidFill>
                            <a:srgbClr val="545454"/>
                          </a:solidFill>
                          <a:uFillTx/>
                          <a:latin typeface="Flanders Art Sans"/>
                          <a:ea typeface="+mn-ea"/>
                          <a:cs typeface="+mn-cs"/>
                          <a:hlinkClick r:id="rId3"/>
                        </a:rPr>
                        <a:t>https://www.vlaio.be/nl/subsidies-financiering/vlaams-beschermingsmechanisme/hoe-vraag-je-het-vlaams-beschermingsmechanisme</a:t>
                      </a:r>
                      <a:r>
                        <a:rPr lang="en-US" sz="1600" b="0" i="0" u="none" strike="noStrike" kern="1200" cap="none" spc="0" baseline="0" dirty="0">
                          <a:ln>
                            <a:noFill/>
                          </a:ln>
                          <a:solidFill>
                            <a:srgbClr val="545454"/>
                          </a:solidFill>
                          <a:uFillTx/>
                          <a:latin typeface="Flanders Art Sans"/>
                          <a:ea typeface="+mn-ea"/>
                          <a:cs typeface="+mn-cs"/>
                        </a:rPr>
                        <a:t> </a:t>
                      </a:r>
                    </a:p>
                  </a:txBody>
                  <a:tcPr anchor="ctr">
                    <a:lnL w="12700" cap="flat" cmpd="sng" algn="ctr">
                      <a:solidFill>
                        <a:srgbClr val="92D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2D050"/>
                      </a:solidFill>
                      <a:prstDash val="sysDot"/>
                      <a:round/>
                      <a:headEnd type="none" w="med" len="med"/>
                      <a:tailEnd type="none" w="med" len="med"/>
                    </a:lnT>
                    <a:lnB w="12700" cap="flat" cmpd="sng" algn="ctr">
                      <a:solidFill>
                        <a:srgbClr val="92D050"/>
                      </a:solidFill>
                      <a:prstDash val="sysDot"/>
                      <a:round/>
                      <a:headEnd type="none" w="med" len="med"/>
                      <a:tailEnd type="none" w="med" len="med"/>
                    </a:lnB>
                  </a:tcPr>
                </a:tc>
                <a:extLst>
                  <a:ext uri="{0D108BD9-81ED-4DB2-BD59-A6C34878D82A}">
                    <a16:rowId xmlns:a16="http://schemas.microsoft.com/office/drawing/2014/main" val="1542269216"/>
                  </a:ext>
                </a:extLst>
              </a:tr>
            </a:tbl>
          </a:graphicData>
        </a:graphic>
      </p:graphicFrame>
    </p:spTree>
    <p:extLst>
      <p:ext uri="{BB962C8B-B14F-4D97-AF65-F5344CB8AC3E}">
        <p14:creationId xmlns:p14="http://schemas.microsoft.com/office/powerpoint/2010/main" val="873518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D531BBE-0E46-4590-9305-359919C275E3}"/>
              </a:ext>
            </a:extLst>
          </p:cNvPr>
          <p:cNvSpPr>
            <a:spLocks noGrp="1"/>
          </p:cNvSpPr>
          <p:nvPr>
            <p:ph type="title"/>
          </p:nvPr>
        </p:nvSpPr>
        <p:spPr>
          <a:xfrm>
            <a:off x="4033864" y="1452320"/>
            <a:ext cx="2018740" cy="584775"/>
          </a:xfrm>
        </p:spPr>
        <p:txBody>
          <a:bodyPr/>
          <a:lstStyle/>
          <a:p>
            <a:r>
              <a:rPr lang="nl-BE" sz="4000" dirty="0"/>
              <a:t>Sectorale</a:t>
            </a:r>
          </a:p>
        </p:txBody>
      </p:sp>
      <p:sp>
        <p:nvSpPr>
          <p:cNvPr id="3" name="Titel 4">
            <a:extLst>
              <a:ext uri="{FF2B5EF4-FFF2-40B4-BE49-F238E27FC236}">
                <a16:creationId xmlns:a16="http://schemas.microsoft.com/office/drawing/2014/main" id="{01A1B237-60CE-4113-9F8E-B5651D1FC655}"/>
              </a:ext>
            </a:extLst>
          </p:cNvPr>
          <p:cNvSpPr txBox="1">
            <a:spLocks/>
          </p:cNvSpPr>
          <p:nvPr/>
        </p:nvSpPr>
        <p:spPr>
          <a:xfrm>
            <a:off x="4033864" y="2189495"/>
            <a:ext cx="2692322" cy="584775"/>
          </a:xfrm>
          <a:prstGeom prst="rect">
            <a:avLst/>
          </a:prstGeom>
          <a:solidFill>
            <a:srgbClr val="009B48"/>
          </a:solidFill>
        </p:spPr>
        <p:txBody>
          <a:bodyPr wrap="none" lIns="72000" tIns="0" rIns="72000" bIns="0">
            <a:spAutoFit/>
          </a:bodyPr>
          <a:lstStyle>
            <a:lvl1pPr algn="l" defTabSz="914400" rtl="0" eaLnBrk="1" latinLnBrk="0" hangingPunct="1">
              <a:lnSpc>
                <a:spcPct val="95000"/>
              </a:lnSpc>
              <a:spcBef>
                <a:spcPct val="0"/>
              </a:spcBef>
              <a:buNone/>
              <a:defRPr sz="4500" b="1" kern="1200">
                <a:solidFill>
                  <a:schemeClr val="bg1"/>
                </a:solidFill>
                <a:latin typeface="+mj-lt"/>
                <a:ea typeface="+mj-ea"/>
                <a:cs typeface="+mj-cs"/>
              </a:defRPr>
            </a:lvl1pPr>
          </a:lstStyle>
          <a:p>
            <a:r>
              <a:rPr lang="nl-BE" sz="4000" dirty="0"/>
              <a:t>maatregelen</a:t>
            </a:r>
          </a:p>
        </p:txBody>
      </p:sp>
    </p:spTree>
    <p:extLst>
      <p:ext uri="{BB962C8B-B14F-4D97-AF65-F5344CB8AC3E}">
        <p14:creationId xmlns:p14="http://schemas.microsoft.com/office/powerpoint/2010/main" val="794428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BB5F65D-8841-4ED8-B8AD-3D4C81DACA59}"/>
              </a:ext>
            </a:extLst>
          </p:cNvPr>
          <p:cNvSpPr>
            <a:spLocks noGrp="1"/>
          </p:cNvSpPr>
          <p:nvPr>
            <p:ph type="title"/>
          </p:nvPr>
        </p:nvSpPr>
        <p:spPr>
          <a:xfrm>
            <a:off x="309380" y="141822"/>
            <a:ext cx="8545861" cy="468677"/>
          </a:xfrm>
        </p:spPr>
        <p:txBody>
          <a:bodyPr>
            <a:normAutofit/>
          </a:bodyPr>
          <a:lstStyle/>
          <a:p>
            <a:r>
              <a:rPr lang="nl-BE" dirty="0">
                <a:latin typeface="Flanders Art Sans"/>
              </a:rPr>
              <a:t>Sectorale maatregelen</a:t>
            </a:r>
          </a:p>
        </p:txBody>
      </p:sp>
      <p:sp>
        <p:nvSpPr>
          <p:cNvPr id="4" name="Tijdelijke aanduiding voor tekst 3">
            <a:extLst>
              <a:ext uri="{FF2B5EF4-FFF2-40B4-BE49-F238E27FC236}">
                <a16:creationId xmlns:a16="http://schemas.microsoft.com/office/drawing/2014/main" id="{18AFA9DF-E0CA-461F-9033-9F292DB35118}"/>
              </a:ext>
            </a:extLst>
          </p:cNvPr>
          <p:cNvSpPr>
            <a:spLocks noGrp="1"/>
          </p:cNvSpPr>
          <p:nvPr>
            <p:ph type="body" idx="1"/>
          </p:nvPr>
        </p:nvSpPr>
        <p:spPr>
          <a:xfrm>
            <a:off x="309379" y="610499"/>
            <a:ext cx="8678978" cy="4389523"/>
          </a:xfrm>
        </p:spPr>
        <p:txBody>
          <a:bodyPr/>
          <a:lstStyle/>
          <a:p>
            <a:pPr marL="0" indent="0">
              <a:buNone/>
            </a:pPr>
            <a:r>
              <a:rPr lang="nl-NL" sz="1800" dirty="0">
                <a:effectLst/>
                <a:latin typeface="Flanders Art Sans"/>
              </a:rPr>
              <a:t>Zowel de overheid als de privésector bieden sectorale steunmaatregelen aan:  </a:t>
            </a:r>
          </a:p>
          <a:p>
            <a:r>
              <a:rPr lang="nl-NL" b="1" dirty="0">
                <a:latin typeface="Flanders Art Sans"/>
                <a:hlinkClick r:id="rId3"/>
              </a:rPr>
              <a:t>Creatieve en culturele sector: </a:t>
            </a:r>
            <a:r>
              <a:rPr lang="nl-NL" dirty="0">
                <a:latin typeface="Flanders Art Sans"/>
              </a:rPr>
              <a:t>herstel cultuurkrediet, Live2020</a:t>
            </a:r>
          </a:p>
          <a:p>
            <a:r>
              <a:rPr lang="nl-NL" b="1" dirty="0">
                <a:latin typeface="Flanders Art Sans"/>
                <a:hlinkClick r:id="rId4"/>
              </a:rPr>
              <a:t>Evenementensector</a:t>
            </a:r>
            <a:r>
              <a:rPr lang="nl-NL" dirty="0">
                <a:latin typeface="Flanders Art Sans"/>
              </a:rPr>
              <a:t>: </a:t>
            </a:r>
            <a:r>
              <a:rPr lang="nl-NL" dirty="0" err="1">
                <a:latin typeface="Flanders Art Sans"/>
              </a:rPr>
              <a:t>terugbetaalbaar</a:t>
            </a:r>
            <a:r>
              <a:rPr lang="nl-NL" dirty="0">
                <a:latin typeface="Flanders Art Sans"/>
              </a:rPr>
              <a:t> voorschot</a:t>
            </a:r>
          </a:p>
          <a:p>
            <a:r>
              <a:rPr lang="nl-NL" sz="2000" b="1" dirty="0">
                <a:effectLst/>
                <a:latin typeface="Flanders Art Sans"/>
                <a:hlinkClick r:id="rId5"/>
              </a:rPr>
              <a:t>Detailhandel en voedingssector: </a:t>
            </a:r>
            <a:r>
              <a:rPr lang="nl-NL" sz="2000" dirty="0">
                <a:effectLst/>
                <a:latin typeface="Flanders Art Sans"/>
              </a:rPr>
              <a:t>versoepeling werktijden, overuren,…</a:t>
            </a:r>
            <a:endParaRPr lang="nl-NL" sz="2000" b="1" dirty="0">
              <a:effectLst/>
              <a:latin typeface="Flanders Art Sans"/>
            </a:endParaRPr>
          </a:p>
          <a:p>
            <a:r>
              <a:rPr lang="nl-NL" b="1" dirty="0">
                <a:latin typeface="Flanders Art Sans"/>
                <a:hlinkClick r:id="rId6"/>
              </a:rPr>
              <a:t>Land- en tuinbouwsector</a:t>
            </a:r>
            <a:endParaRPr lang="nl-NL" b="1" dirty="0">
              <a:latin typeface="Flanders Art Sans"/>
            </a:endParaRPr>
          </a:p>
          <a:p>
            <a:r>
              <a:rPr lang="nl-NL" sz="2000" b="1" dirty="0">
                <a:effectLst/>
                <a:latin typeface="Flanders Art Sans"/>
                <a:hlinkClick r:id="rId7"/>
              </a:rPr>
              <a:t>Horeca</a:t>
            </a:r>
            <a:r>
              <a:rPr lang="nl-NL" sz="2000" dirty="0">
                <a:effectLst/>
                <a:latin typeface="Flanders Art Sans"/>
              </a:rPr>
              <a:t>: verlaagd BTW tarief, </a:t>
            </a:r>
            <a:r>
              <a:rPr lang="nl-NL" sz="2000" dirty="0" err="1">
                <a:effectLst/>
                <a:latin typeface="Flanders Art Sans"/>
              </a:rPr>
              <a:t>HorecaComeback</a:t>
            </a:r>
            <a:endParaRPr lang="nl-NL" sz="2000" dirty="0">
              <a:effectLst/>
              <a:latin typeface="Flanders Art Sans"/>
            </a:endParaRPr>
          </a:p>
          <a:p>
            <a:r>
              <a:rPr lang="nl-BE" b="1" dirty="0">
                <a:latin typeface="Flanders Art Sans"/>
                <a:hlinkClick r:id="rId8"/>
              </a:rPr>
              <a:t>Mobiliteitssectoren</a:t>
            </a:r>
            <a:r>
              <a:rPr lang="nl-BE" b="1" dirty="0">
                <a:latin typeface="Flanders Art Sans"/>
              </a:rPr>
              <a:t>: </a:t>
            </a:r>
            <a:r>
              <a:rPr lang="nl-BE" dirty="0">
                <a:latin typeface="Flanders Art Sans"/>
              </a:rPr>
              <a:t>één maand gratis auteursrechten</a:t>
            </a:r>
          </a:p>
          <a:p>
            <a:r>
              <a:rPr lang="nl-NL" b="1" dirty="0">
                <a:latin typeface="Flanders Art Sans"/>
                <a:hlinkClick r:id="rId9"/>
              </a:rPr>
              <a:t>Sociale economie</a:t>
            </a:r>
            <a:endParaRPr lang="nl-NL" b="1" dirty="0">
              <a:latin typeface="Flanders Art Sans"/>
            </a:endParaRPr>
          </a:p>
          <a:p>
            <a:r>
              <a:rPr lang="nl-NL" b="1" dirty="0">
                <a:latin typeface="Flanders Art Sans"/>
                <a:hlinkClick r:id="rId10"/>
              </a:rPr>
              <a:t>Toerisme</a:t>
            </a:r>
            <a:endParaRPr lang="nl-NL" b="1" dirty="0">
              <a:latin typeface="Flanders Art Sans"/>
            </a:endParaRPr>
          </a:p>
          <a:p>
            <a:endParaRPr lang="nl-NL" dirty="0"/>
          </a:p>
          <a:p>
            <a:pPr marL="0" indent="0">
              <a:buNone/>
            </a:pPr>
            <a:endParaRPr lang="nl-BE" dirty="0"/>
          </a:p>
        </p:txBody>
      </p:sp>
    </p:spTree>
    <p:extLst>
      <p:ext uri="{BB962C8B-B14F-4D97-AF65-F5344CB8AC3E}">
        <p14:creationId xmlns:p14="http://schemas.microsoft.com/office/powerpoint/2010/main" val="990645023"/>
      </p:ext>
    </p:extLst>
  </p:cSld>
  <p:clrMapOvr>
    <a:masterClrMapping/>
  </p:clrMapOvr>
</p:sld>
</file>

<file path=ppt/theme/theme1.xml><?xml version="1.0" encoding="utf-8"?>
<a:theme xmlns:a="http://schemas.openxmlformats.org/drawingml/2006/main" name="02_TEKSTSLIDES_BASI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et patroon">
  <a:themeElements>
    <a:clrScheme name="Met patroon">
      <a:dk1>
        <a:srgbClr val="FFFFFF"/>
      </a:dk1>
      <a:lt1>
        <a:srgbClr val="009B48"/>
      </a:lt1>
      <a:dk2>
        <a:srgbClr val="A7A7A7"/>
      </a:dk2>
      <a:lt2>
        <a:srgbClr val="535353"/>
      </a:lt2>
      <a:accent1>
        <a:srgbClr val="E3712B"/>
      </a:accent1>
      <a:accent2>
        <a:srgbClr val="D10086"/>
      </a:accent2>
      <a:accent3>
        <a:srgbClr val="3FCFDD"/>
      </a:accent3>
      <a:accent4>
        <a:srgbClr val="9CDCD9"/>
      </a:accent4>
      <a:accent5>
        <a:srgbClr val="002789"/>
      </a:accent5>
      <a:accent6>
        <a:srgbClr val="0079D3"/>
      </a:accent6>
      <a:hlink>
        <a:srgbClr val="0000FF"/>
      </a:hlink>
      <a:folHlink>
        <a:srgbClr val="FF00FF"/>
      </a:folHlink>
    </a:clrScheme>
    <a:fontScheme name="Met patroon">
      <a:majorFont>
        <a:latin typeface="Calibri"/>
        <a:ea typeface="Calibri"/>
        <a:cs typeface="Calibri"/>
      </a:majorFont>
      <a:minorFont>
        <a:latin typeface="Helvetica"/>
        <a:ea typeface="Helvetica"/>
        <a:cs typeface="Helvetica"/>
      </a:minorFont>
    </a:fontScheme>
    <a:fmtScheme name="Met patro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9B48"/>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9B48"/>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1_Met patroon">
  <a:themeElements>
    <a:clrScheme name="Met patroon">
      <a:dk1>
        <a:srgbClr val="FFFFFF"/>
      </a:dk1>
      <a:lt1>
        <a:srgbClr val="009B48"/>
      </a:lt1>
      <a:dk2>
        <a:srgbClr val="A7A7A7"/>
      </a:dk2>
      <a:lt2>
        <a:srgbClr val="535353"/>
      </a:lt2>
      <a:accent1>
        <a:srgbClr val="E3712B"/>
      </a:accent1>
      <a:accent2>
        <a:srgbClr val="D10086"/>
      </a:accent2>
      <a:accent3>
        <a:srgbClr val="3FCFDD"/>
      </a:accent3>
      <a:accent4>
        <a:srgbClr val="9CDCD9"/>
      </a:accent4>
      <a:accent5>
        <a:srgbClr val="002789"/>
      </a:accent5>
      <a:accent6>
        <a:srgbClr val="0079D3"/>
      </a:accent6>
      <a:hlink>
        <a:srgbClr val="0000FF"/>
      </a:hlink>
      <a:folHlink>
        <a:srgbClr val="FF00FF"/>
      </a:folHlink>
    </a:clrScheme>
    <a:fontScheme name="Met patroon">
      <a:majorFont>
        <a:latin typeface="Calibri"/>
        <a:ea typeface="Calibri"/>
        <a:cs typeface="Calibri"/>
      </a:majorFont>
      <a:minorFont>
        <a:latin typeface="Helvetica"/>
        <a:ea typeface="Helvetica"/>
        <a:cs typeface="Helvetica"/>
      </a:minorFont>
    </a:fontScheme>
    <a:fmtScheme name="Met patro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9B48"/>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9B48"/>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4881</TotalTime>
  <Words>2113</Words>
  <Application>Microsoft Office PowerPoint</Application>
  <PresentationFormat>Diavoorstelling (16:9)</PresentationFormat>
  <Paragraphs>351</Paragraphs>
  <Slides>41</Slides>
  <Notes>37</Notes>
  <HiddenSlides>0</HiddenSlides>
  <MMClips>0</MMClips>
  <ScaleCrop>false</ScaleCrop>
  <HeadingPairs>
    <vt:vector size="6" baseType="variant">
      <vt:variant>
        <vt:lpstr>Gebruikte lettertypen</vt:lpstr>
      </vt:variant>
      <vt:variant>
        <vt:i4>14</vt:i4>
      </vt:variant>
      <vt:variant>
        <vt:lpstr>Thema</vt:lpstr>
      </vt:variant>
      <vt:variant>
        <vt:i4>3</vt:i4>
      </vt:variant>
      <vt:variant>
        <vt:lpstr>Diatitels</vt:lpstr>
      </vt:variant>
      <vt:variant>
        <vt:i4>41</vt:i4>
      </vt:variant>
    </vt:vector>
  </HeadingPairs>
  <TitlesOfParts>
    <vt:vector size="58" baseType="lpstr">
      <vt:lpstr>Arial</vt:lpstr>
      <vt:lpstr>Calibri</vt:lpstr>
      <vt:lpstr>Calibri Light</vt:lpstr>
      <vt:lpstr>Flanders Art Sans</vt:lpstr>
      <vt:lpstr>FlandersArtSans-Bold</vt:lpstr>
      <vt:lpstr>FlandersArtSans-Regular</vt:lpstr>
      <vt:lpstr>FlandersArtSerif-Regular</vt:lpstr>
      <vt:lpstr>flanders-sans</vt:lpstr>
      <vt:lpstr>flanders-serif</vt:lpstr>
      <vt:lpstr>Helvetica</vt:lpstr>
      <vt:lpstr>Lucida Grande</vt:lpstr>
      <vt:lpstr>Verdana</vt:lpstr>
      <vt:lpstr>Wingdings</vt:lpstr>
      <vt:lpstr>Wingdings 3</vt:lpstr>
      <vt:lpstr>02_TEKSTSLIDES_BASIS</vt:lpstr>
      <vt:lpstr>Met patroon</vt:lpstr>
      <vt:lpstr>1_Met patroon</vt:lpstr>
      <vt:lpstr>Steunmaatregelen nav de Coronacrisis</vt:lpstr>
      <vt:lpstr>PowerPoint-presentatie</vt:lpstr>
      <vt:lpstr>PowerPoint-presentatie</vt:lpstr>
      <vt:lpstr>PowerPoint-presentatie</vt:lpstr>
      <vt:lpstr>Premies en</vt:lpstr>
      <vt:lpstr>Coronapremies</vt:lpstr>
      <vt:lpstr>PowerPoint-presentatie</vt:lpstr>
      <vt:lpstr>Sectorale</vt:lpstr>
      <vt:lpstr>Sectorale maatregelen</vt:lpstr>
      <vt:lpstr>Sectorale maatregelen</vt:lpstr>
      <vt:lpstr>Regionale</vt:lpstr>
      <vt:lpstr>Regionale maatregelen</vt:lpstr>
      <vt:lpstr>Fiscale maatregelen</vt:lpstr>
      <vt:lpstr>Fiscale maatregelen (Federaal en Vlaams)</vt:lpstr>
      <vt:lpstr>Fiscale maatregelen (Federaal en Vlaams)</vt:lpstr>
      <vt:lpstr>Fiscale maatregelen (Federaal en Vlaams)</vt:lpstr>
      <vt:lpstr>Maatregelen</vt:lpstr>
      <vt:lpstr>Maatregelen voor werkgevers (Federaal)</vt:lpstr>
      <vt:lpstr>PowerPoint-presentatie</vt:lpstr>
      <vt:lpstr>PowerPoint-presentatie</vt:lpstr>
      <vt:lpstr>Maatregelen</vt:lpstr>
      <vt:lpstr>PowerPoint-presentatie</vt:lpstr>
      <vt:lpstr>PowerPoint-presentatie</vt:lpstr>
      <vt:lpstr>PowerPoint-presentatie</vt:lpstr>
      <vt:lpstr>PowerPoint-presentatie</vt:lpstr>
      <vt:lpstr>Steunmogelijkheden bij </vt:lpstr>
      <vt:lpstr>PowerPoint-presentatie</vt:lpstr>
      <vt:lpstr>PowerPoint-presentatie</vt:lpstr>
      <vt:lpstr>Transformatie</vt:lpstr>
      <vt:lpstr>PowerPoint-presentatie</vt:lpstr>
      <vt:lpstr>PowerPoint-presentatie</vt:lpstr>
      <vt:lpstr>PowerPoint-presentatie</vt:lpstr>
      <vt:lpstr>PowerPoint-presentatie</vt:lpstr>
      <vt:lpstr>PowerPoint-presentatie</vt:lpstr>
      <vt:lpstr>Personeel</vt:lpstr>
      <vt:lpstr>PowerPoint-presentatie</vt:lpstr>
      <vt:lpstr>PowerPoint-presentatie</vt:lpstr>
      <vt:lpstr>PowerPoint-presentatie</vt:lpstr>
      <vt:lpstr>PowerPoint-presentatie</vt:lpstr>
      <vt:lpstr>PowerPoint-presentatie</vt:lpstr>
      <vt:lpstr>VLAIO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Karel Degelin</dc:creator>
  <cp:lastModifiedBy>Detavernier Iris</cp:lastModifiedBy>
  <cp:revision>355</cp:revision>
  <cp:lastPrinted>2019-01-04T14:28:10Z</cp:lastPrinted>
  <dcterms:created xsi:type="dcterms:W3CDTF">2018-12-10T09:10:49Z</dcterms:created>
  <dcterms:modified xsi:type="dcterms:W3CDTF">2020-09-28T11:04:30Z</dcterms:modified>
</cp:coreProperties>
</file>